
<file path=[Content_Types].xml><?xml version="1.0" encoding="utf-8"?>
<Types xmlns="http://schemas.openxmlformats.org/package/2006/content-types">
  <Default Extension="bin" ContentType="application/vnd.openxmlformats-officedocument.oleObject"/>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Layouts/slideLayout19.xml" ContentType="application/vnd.openxmlformats-officedocument.presentationml.slideLayout+xml"/>
  <Override PartName="/ppt/slideMasters/slideMaster1.xml" ContentType="application/vnd.openxmlformats-officedocument.presentationml.slideMaster+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omments/modernComment_10C_2E6292BA.xml" ContentType="application/vnd.ms-powerpoint.comments+xml"/>
  <Override PartName="/ppt/comments/modernComment_10D_96E6A8DD.xml" ContentType="application/vnd.ms-powerpoint.comments+xml"/>
  <Override PartName="/ppt/comments/modernComment_7FFE5F2F_105D1712.xml" ContentType="application/vnd.ms-powerpoint.comments+xml"/>
  <Override PartName="/ppt/authors.xml" ContentType="application/vnd.ms-powerpoint.authors+xml"/>
  <Override PartName="/ppt/comments/modernComment_7FFE5F35_FB1BC08.xml" ContentType="application/vnd.ms-powerpoint.comments+xml"/>
  <Override PartName="/ppt/comments/modernComment_10F_35A26D62.xml" ContentType="application/vnd.ms-powerpoint.comments+xml"/>
  <Override PartName="/ppt/comments/modernComment_111_4DEEDDA2.xml" ContentType="application/vnd.ms-powerpoint.comments+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heme/theme1.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tags/tag10.xml" ContentType="application/vnd.openxmlformats-officedocument.presentationml.tags+xml"/>
  <Override PartName="/ppt/tags/tag9.xml" ContentType="application/vnd.openxmlformats-officedocument.presentationml.tags+xml"/>
  <Override PartName="/ppt/tags/tag8.xml" ContentType="application/vnd.openxmlformats-officedocument.presentationml.tags+xml"/>
  <Override PartName="/ppt/tags/tag7.xml" ContentType="application/vnd.openxmlformats-officedocument.presentationml.tags+xml"/>
  <Override PartName="/ppt/tags/tag6.xml" ContentType="application/vnd.openxmlformats-officedocument.presentationml.tags+xml"/>
  <Override PartName="/ppt/tags/tag5.xml" ContentType="application/vnd.openxmlformats-officedocument.presentationml.tags+xml"/>
  <Override PartName="/ppt/tags/tag4.xml" ContentType="application/vnd.openxmlformats-officedocument.presentationml.tags+xml"/>
  <Override PartName="/ppt/tags/tag3.xml" ContentType="application/vnd.openxmlformats-officedocument.presentationml.tags+xml"/>
  <Override PartName="/ppt/tags/tag2.xml" ContentType="application/vnd.openxmlformats-officedocument.presentationml.tags+xml"/>
  <Override PartName="/ppt/tags/tag1.xml" ContentType="application/vnd.openxmlformats-officedocument.presentationml.tags+xml"/>
  <Override PartName="/customXml/itemProps3.xml" ContentType="application/vnd.openxmlformats-officedocument.customXmlProperties+xml"/>
  <Override PartName="/customXml/itemProps2.xml" ContentType="application/vnd.openxmlformats-officedocument.customXmlProperties+xml"/>
  <Override PartName="/customXml/itemProps1.xml" ContentType="application/vnd.openxmlformats-officedocument.customXmlProperties+xml"/>
  <Override PartName="/ppt/revisionInfo.xml" ContentType="application/vnd.ms-powerpoint.revisioninfo+xml"/>
  <Override PartName="/docProps/core.xml" ContentType="application/vnd.openxmlformats-package.core-properties+xml"/>
  <Override PartName="/ppt/tags/tag12.xml" ContentType="application/vnd.openxmlformats-officedocument.presentationml.tags+xml"/>
  <Override PartName="/docProps/app.xml" ContentType="application/vnd.openxmlformats-officedocument.extended-properties+xml"/>
  <Override PartName="/docProps/custom.xml" ContentType="application/vnd.openxmlformats-officedocument.custom-properties+xml"/>
  <Override PartName="/ppt/tags/tag11.xml" ContentType="application/vnd.openxmlformats-officedocument.presentationml.tags+xml"/>
  <Override PartName="/customXml/itemProps4.xml" ContentType="application/vnd.openxmlformats-officedocument.customXmlProperties+xml"/>
  <Override PartName="/customXml/itemProps5.xml" ContentType="application/vnd.openxmlformats-officedocument.customXml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773" r:id="rId4"/>
  </p:sldMasterIdLst>
  <p:notesMasterIdLst>
    <p:notesMasterId r:id="rId45"/>
  </p:notesMasterIdLst>
  <p:handoutMasterIdLst>
    <p:handoutMasterId r:id="rId46"/>
  </p:handoutMasterIdLst>
  <p:sldIdLst>
    <p:sldId id="274" r:id="rId5"/>
    <p:sldId id="2147376944" r:id="rId6"/>
    <p:sldId id="2147376945" r:id="rId7"/>
    <p:sldId id="2147376946" r:id="rId8"/>
    <p:sldId id="2147376947" r:id="rId9"/>
    <p:sldId id="2147376948" r:id="rId10"/>
    <p:sldId id="2147376939" r:id="rId11"/>
    <p:sldId id="268" r:id="rId12"/>
    <p:sldId id="2147376935" r:id="rId13"/>
    <p:sldId id="2147376936" r:id="rId14"/>
    <p:sldId id="269" r:id="rId15"/>
    <p:sldId id="273" r:id="rId16"/>
    <p:sldId id="2147376910" r:id="rId17"/>
    <p:sldId id="2147376949" r:id="rId18"/>
    <p:sldId id="2147376950" r:id="rId19"/>
    <p:sldId id="2147376951" r:id="rId20"/>
    <p:sldId id="2147376940" r:id="rId21"/>
    <p:sldId id="271" r:id="rId22"/>
    <p:sldId id="2147376930" r:id="rId23"/>
    <p:sldId id="2147376929" r:id="rId24"/>
    <p:sldId id="2147376928" r:id="rId25"/>
    <p:sldId id="2147376927" r:id="rId26"/>
    <p:sldId id="2147376956" r:id="rId27"/>
    <p:sldId id="2147376957" r:id="rId28"/>
    <p:sldId id="2147376959" r:id="rId29"/>
    <p:sldId id="2147376941" r:id="rId30"/>
    <p:sldId id="2147376934" r:id="rId31"/>
    <p:sldId id="2147376931" r:id="rId32"/>
    <p:sldId id="2147376926" r:id="rId33"/>
    <p:sldId id="2147376925" r:id="rId34"/>
    <p:sldId id="2147376924" r:id="rId35"/>
    <p:sldId id="2147376923" r:id="rId36"/>
    <p:sldId id="2147376932" r:id="rId37"/>
    <p:sldId id="2147376922" r:id="rId38"/>
    <p:sldId id="2147376942" r:id="rId39"/>
    <p:sldId id="2147376952" r:id="rId40"/>
    <p:sldId id="2147376953" r:id="rId41"/>
    <p:sldId id="2147376954" r:id="rId42"/>
    <p:sldId id="2147376943" r:id="rId43"/>
    <p:sldId id="277" r:id="rId44"/>
  </p:sldIdLst>
  <p:sldSz cx="9144000" cy="5143500" type="screen16x9"/>
  <p:notesSz cx="6858000" cy="9144000"/>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pos="2880" userDrawn="1">
          <p15:clr>
            <a:srgbClr val="A4A3A4"/>
          </p15:clr>
        </p15:guide>
        <p15:guide id="2" orient="horz" pos="162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BCFC3BCF-C964-70ED-B0DD-FDB6140A8A4C}" name="Lina Handyna" initials="LH" userId="S::lina.handyna@akzonobel.com::c3c2cf5f-afea-4452-8198-6721732ffb0e"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D3AD5-F6B0-452D-BE26-09CE6D7E2473}" v="672" dt="2023-07-25T10:05:44.743"/>
    <p1510:client id="{1AA510E9-39F9-A6D7-C18A-DA8401AD898B}" v="43" dt="2023-07-25T10:46:01.087"/>
    <p1510:client id="{27F5D14E-4205-83DC-3510-087DF25E4D14}" v="66" dt="2023-07-25T04:18:57.069"/>
    <p1510:client id="{3EA0DE56-1BDE-DC17-7881-A65D7C01A54D}" v="62" dt="2023-07-24T14:08:38.377"/>
    <p1510:client id="{7C93A663-558B-371B-A63A-468C95B4224D}" v="1" dt="2023-07-24T13:41:40.202"/>
    <p1510:client id="{8AE20047-3A46-4EE0-9ECD-64420C6567CF}" v="20" dt="2023-07-24T14:14:34.178"/>
    <p1510:client id="{93421FA2-B3CF-DE57-207D-E5630AE297CD}" v="25" dt="2023-07-26T09:03:31.281"/>
    <p1510:client id="{A1E7D67D-21E9-3A0E-C627-B413E946BE75}" v="341" dt="2023-07-24T11:49:48.431"/>
    <p1510:client id="{A913B10A-EB22-E80D-A748-F3A4311B7B83}" v="70" dt="2023-07-27T00:39:32.346"/>
    <p1510:client id="{BFB60ED3-7C7F-5938-702C-2228E628892A}" v="14" dt="2023-07-25T09:23:59.999"/>
    <p1510:client id="{D216CC3D-1A8A-FE71-FF17-B19B23B9631D}" v="1731" dt="2023-07-26T04:00:34.626"/>
    <p1510:client id="{E5F9B7F4-4AEC-F917-4A91-360A9108255E}" v="58" dt="2023-07-25T09:35:33.738"/>
  </p1510:revLst>
</p1510:revInfo>
</file>

<file path=ppt/tableStyles.xml><?xml version="1.0" encoding="utf-8"?>
<a:tblStyleLst xmlns:a="http://schemas.openxmlformats.org/drawingml/2006/main" def="{69012ECD-51FC-41F1-AA8D-1B2483CD663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152" autoAdjust="0"/>
    <p:restoredTop sz="88963" autoAdjust="0"/>
  </p:normalViewPr>
  <p:slideViewPr>
    <p:cSldViewPr snapToGrid="0" showGuides="1">
      <p:cViewPr varScale="1">
        <p:scale>
          <a:sx n="85" d="100"/>
          <a:sy n="85" d="100"/>
        </p:scale>
        <p:origin x="756" y="60"/>
      </p:cViewPr>
      <p:guideLst>
        <p:guide pos="2880"/>
        <p:guide orient="horz" pos="1620"/>
      </p:guideLst>
    </p:cSldViewPr>
  </p:slideViewPr>
  <p:outlineViewPr>
    <p:cViewPr>
      <p:scale>
        <a:sx n="33" d="100"/>
        <a:sy n="33" d="100"/>
      </p:scale>
      <p:origin x="0" y="-57840"/>
    </p:cViewPr>
  </p:outlineViewPr>
  <p:notesTextViewPr>
    <p:cViewPr>
      <p:scale>
        <a:sx n="1" d="1"/>
        <a:sy n="1" d="1"/>
      </p:scale>
      <p:origin x="0" y="0"/>
    </p:cViewPr>
  </p:notesTextViewPr>
  <p:sorterViewPr>
    <p:cViewPr varScale="1">
      <p:scale>
        <a:sx n="1" d="1"/>
        <a:sy n="1" d="1"/>
      </p:scale>
      <p:origin x="0" y="0"/>
    </p:cViewPr>
  </p:sorterViewPr>
  <p:notesViewPr>
    <p:cSldViewPr snapToGrid="0" showGuides="1">
      <p:cViewPr varScale="1">
        <p:scale>
          <a:sx n="92" d="100"/>
          <a:sy n="92" d="100"/>
        </p:scale>
        <p:origin x="2730" y="108"/>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3" Type="http://schemas.openxmlformats.org/officeDocument/2006/relationships/customXml" Target="../customXml/item4.xml"/><Relationship Id="rId5" Type="http://schemas.openxmlformats.org/officeDocument/2006/relationships/slide" Target="slides/slid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microsoft.com/office/2018/10/relationships/authors" Targe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viewProps" Target="viewProps.xml"/><Relationship Id="rId8" Type="http://schemas.openxmlformats.org/officeDocument/2006/relationships/slide" Target="slides/slide4.xml"/><Relationship Id="rId51" Type="http://schemas.microsoft.com/office/2015/10/relationships/revisionInfo" Target="revisionInfo.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ustomXml" Target="../customXml/item5.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theme" Target="theme/theme1.xml"/></Relationships>
</file>

<file path=ppt/comments/modernComment_10C_2E6292BA.xml><?xml version="1.0" encoding="utf-8"?>
<p188:cmLst xmlns:a="http://schemas.openxmlformats.org/drawingml/2006/main" xmlns:r="http://schemas.openxmlformats.org/officeDocument/2006/relationships" xmlns:p188="http://schemas.microsoft.com/office/powerpoint/2018/8/main">
  <p188:cm id="{30B1CCBF-F707-4A0A-B15E-DF2CCA0497C8}" authorId="{BCFC3BCF-C964-70ED-B0DD-FDB6140A8A4C}" created="2022-11-14T06:04:57.190">
    <ac:deMkLst xmlns:ac="http://schemas.microsoft.com/office/drawing/2013/main/command">
      <pc:docMk xmlns:pc="http://schemas.microsoft.com/office/powerpoint/2013/main/command"/>
      <pc:sldMk xmlns:pc="http://schemas.microsoft.com/office/powerpoint/2013/main/command" cId="778212026" sldId="268"/>
      <ac:graphicFrameMk id="6" creationId="{23891076-E8FE-AF49-5DBF-8F6239FA4145}"/>
    </ac:deMkLst>
    <p188:txBody>
      <a:bodyPr/>
      <a:lstStyle/>
      <a:p>
        <a:r>
          <a:rPr lang="en-SG"/>
          <a:t>Depend on country product &amp; confirmation from the local R&amp;D. Country to decide to put this feature or not.</a:t>
        </a:r>
      </a:p>
    </p188:txBody>
  </p188:cm>
</p188:cmLst>
</file>

<file path=ppt/comments/modernComment_10D_96E6A8DD.xml><?xml version="1.0" encoding="utf-8"?>
<p188:cmLst xmlns:a="http://schemas.openxmlformats.org/drawingml/2006/main" xmlns:r="http://schemas.openxmlformats.org/officeDocument/2006/relationships" xmlns:p188="http://schemas.microsoft.com/office/powerpoint/2018/8/main">
  <p188:cm id="{9A0025B9-FC93-4BF8-A8C3-4CEBCC560172}" authorId="{BCFC3BCF-C964-70ED-B0DD-FDB6140A8A4C}" created="2022-11-14T06:04:57.190">
    <ac:deMkLst xmlns:ac="http://schemas.microsoft.com/office/drawing/2013/main/command">
      <pc:docMk xmlns:pc="http://schemas.microsoft.com/office/powerpoint/2013/main/command"/>
      <pc:sldMk xmlns:pc="http://schemas.microsoft.com/office/powerpoint/2013/main/command" cId="2531698909" sldId="269"/>
      <ac:graphicFrameMk id="6" creationId="{23891076-E8FE-AF49-5DBF-8F6239FA4145}"/>
    </ac:deMkLst>
    <p188:txBody>
      <a:bodyPr/>
      <a:lstStyle/>
      <a:p>
        <a:r>
          <a:rPr lang="en-SG"/>
          <a:t>Depend on country product &amp; confirmation from the local R&amp;D. Country to decide to put this feature or not.</a:t>
        </a:r>
      </a:p>
    </p188:txBody>
  </p188:cm>
</p188:cmLst>
</file>

<file path=ppt/comments/modernComment_10F_35A26D62.xml><?xml version="1.0" encoding="utf-8"?>
<p188:cmLst xmlns:a="http://schemas.openxmlformats.org/drawingml/2006/main" xmlns:r="http://schemas.openxmlformats.org/officeDocument/2006/relationships" xmlns:p188="http://schemas.microsoft.com/office/powerpoint/2018/8/main">
  <p188:cm id="{8FB08466-8D84-4518-975B-57910471E1DE}" authorId="{BCFC3BCF-C964-70ED-B0DD-FDB6140A8A4C}" created="2022-11-14T06:04:57.190">
    <ac:deMkLst xmlns:ac="http://schemas.microsoft.com/office/drawing/2013/main/command">
      <pc:docMk xmlns:pc="http://schemas.microsoft.com/office/powerpoint/2013/main/command"/>
      <pc:sldMk xmlns:pc="http://schemas.microsoft.com/office/powerpoint/2013/main/command" cId="899837282" sldId="271"/>
      <ac:graphicFrameMk id="6" creationId="{23891076-E8FE-AF49-5DBF-8F6239FA4145}"/>
    </ac:deMkLst>
    <p188:txBody>
      <a:bodyPr/>
      <a:lstStyle/>
      <a:p>
        <a:r>
          <a:rPr lang="en-SG"/>
          <a:t>Depend on country product &amp; confirmation from the local R&amp;D. Country to decide to put this feature or not.</a:t>
        </a:r>
      </a:p>
    </p188:txBody>
  </p188:cm>
</p188:cmLst>
</file>

<file path=ppt/comments/modernComment_111_4DEEDDA2.xml><?xml version="1.0" encoding="utf-8"?>
<p188:cmLst xmlns:a="http://schemas.openxmlformats.org/drawingml/2006/main" xmlns:r="http://schemas.openxmlformats.org/officeDocument/2006/relationships" xmlns:p188="http://schemas.microsoft.com/office/powerpoint/2018/8/main">
  <p188:cm id="{B20EB865-594F-4588-ACB1-F7C4453CA008}" authorId="{BCFC3BCF-C964-70ED-B0DD-FDB6140A8A4C}" created="2022-11-14T06:04:57.190">
    <ac:deMkLst xmlns:ac="http://schemas.microsoft.com/office/drawing/2013/main/command">
      <pc:docMk xmlns:pc="http://schemas.microsoft.com/office/powerpoint/2013/main/command"/>
      <pc:sldMk xmlns:pc="http://schemas.microsoft.com/office/powerpoint/2013/main/command" cId="1307499938" sldId="273"/>
      <ac:graphicFrameMk id="6" creationId="{23891076-E8FE-AF49-5DBF-8F6239FA4145}"/>
    </ac:deMkLst>
    <p188:txBody>
      <a:bodyPr/>
      <a:lstStyle/>
      <a:p>
        <a:r>
          <a:rPr lang="en-SG"/>
          <a:t>Depend on country product &amp; confirmation from the local R&amp;D. Country to decide to put this feature or not.</a:t>
        </a:r>
      </a:p>
    </p188:txBody>
  </p188:cm>
</p188:cmLst>
</file>

<file path=ppt/comments/modernComment_7FFE5F2F_105D1712.xml><?xml version="1.0" encoding="utf-8"?>
<p188:cmLst xmlns:a="http://schemas.openxmlformats.org/drawingml/2006/main" xmlns:r="http://schemas.openxmlformats.org/officeDocument/2006/relationships" xmlns:p188="http://schemas.microsoft.com/office/powerpoint/2018/8/main">
  <p188:cm id="{CF5D51FF-4608-44B7-9AD9-CE47F53BA002}" authorId="{BCFC3BCF-C964-70ED-B0DD-FDB6140A8A4C}" created="2022-11-14T06:04:57.190">
    <ac:deMkLst xmlns:ac="http://schemas.microsoft.com/office/drawing/2013/main/command">
      <pc:docMk xmlns:pc="http://schemas.microsoft.com/office/powerpoint/2013/main/command"/>
      <pc:sldMk xmlns:pc="http://schemas.microsoft.com/office/powerpoint/2013/main/command" cId="899837282" sldId="271"/>
      <ac:graphicFrameMk id="6" creationId="{23891076-E8FE-AF49-5DBF-8F6239FA4145}"/>
    </ac:deMkLst>
    <p188:txBody>
      <a:bodyPr/>
      <a:lstStyle/>
      <a:p>
        <a:r>
          <a:rPr lang="en-SG"/>
          <a:t>Depend on country product &amp; confirmation from the local R&amp;D. Country to decide to put this feature or not.</a:t>
        </a:r>
      </a:p>
    </p188:txBody>
  </p188:cm>
</p188:cmLst>
</file>

<file path=ppt/comments/modernComment_7FFE5F35_FB1BC08.xml><?xml version="1.0" encoding="utf-8"?>
<p188:cmLst xmlns:a="http://schemas.openxmlformats.org/drawingml/2006/main" xmlns:r="http://schemas.openxmlformats.org/officeDocument/2006/relationships" xmlns:p188="http://schemas.microsoft.com/office/powerpoint/2018/8/main">
  <p188:cm id="{676FD33B-AB24-4A12-A819-3E0EA0386AB3}" authorId="{BCFC3BCF-C964-70ED-B0DD-FDB6140A8A4C}" created="2022-11-09T01:29:50.353">
    <ac:deMkLst xmlns:ac="http://schemas.microsoft.com/office/drawing/2013/main/command">
      <pc:docMk xmlns:pc="http://schemas.microsoft.com/office/powerpoint/2013/main/command"/>
      <pc:sldMk xmlns:pc="http://schemas.microsoft.com/office/powerpoint/2013/main/command" cId="2736853832" sldId="2147376923"/>
      <ac:spMk id="8" creationId="{463A00BC-F647-8EFD-DBDD-262CF5B11BD7}"/>
    </ac:deMkLst>
    <p188:txBody>
      <a:bodyPr/>
      <a:lstStyle/>
      <a:p>
        <a:r>
          <a:rPr lang="en-SG"/>
          <a:t>Change the image by Fill the shape with image to maintain the size</a:t>
        </a:r>
      </a:p>
    </p188:txBody>
  </p188:cm>
</p188: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003228F9-A2C1-482A-9600-35F3610B81E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7E6DD098-AF39-4EC6-A3A4-C52AA810A72C}"/>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95EB128-51B8-42C7-8B26-D0F320982305}" type="datetimeFigureOut">
              <a:rPr lang="en-US" smtClean="0"/>
              <a:t>7/26/2023</a:t>
            </a:fld>
            <a:endParaRPr lang="en-US"/>
          </a:p>
        </p:txBody>
      </p:sp>
      <p:sp>
        <p:nvSpPr>
          <p:cNvPr id="4" name="Footer Placeholder 3">
            <a:extLst>
              <a:ext uri="{FF2B5EF4-FFF2-40B4-BE49-F238E27FC236}">
                <a16:creationId xmlns:a16="http://schemas.microsoft.com/office/drawing/2014/main" id="{382D67EE-AE13-4715-B4C1-659CFA7B8B2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E7DA0377-8AE5-47B8-A48C-ADF077F749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0F89BDD8-8E42-4415-AD2E-B0DA441CBE3F}" type="slidenum">
              <a:rPr lang="en-US" smtClean="0"/>
              <a:t>‹#›</a:t>
            </a:fld>
            <a:endParaRPr lang="en-US"/>
          </a:p>
        </p:txBody>
      </p:sp>
    </p:spTree>
    <p:extLst>
      <p:ext uri="{BB962C8B-B14F-4D97-AF65-F5344CB8AC3E}">
        <p14:creationId xmlns:p14="http://schemas.microsoft.com/office/powerpoint/2010/main" val="218258070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5EAD866-0404-48F8-BA09-989A590EAA71}" type="datetimeFigureOut">
              <a:rPr lang="en-GB" smtClean="0"/>
              <a:t>26/07/2023</a:t>
            </a:fld>
            <a:endParaRPr lang="en-GB"/>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7ED427-83B0-4210-9E7F-EDD2FDBFC6DC}" type="slidenum">
              <a:rPr lang="en-GB" smtClean="0"/>
              <a:t>‹#›</a:t>
            </a:fld>
            <a:endParaRPr lang="en-GB"/>
          </a:p>
        </p:txBody>
      </p:sp>
    </p:spTree>
    <p:extLst>
      <p:ext uri="{BB962C8B-B14F-4D97-AF65-F5344CB8AC3E}">
        <p14:creationId xmlns:p14="http://schemas.microsoft.com/office/powerpoint/2010/main" val="14127748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oleObject" Target="../embeddings/oleObject6.bin"/><Relationship Id="rId7" Type="http://schemas.openxmlformats.org/officeDocument/2006/relationships/image" Target="../media/image6.png"/><Relationship Id="rId2" Type="http://schemas.openxmlformats.org/officeDocument/2006/relationships/slideMaster" Target="../slideMasters/slideMaster1.xml"/><Relationship Id="rId1" Type="http://schemas.openxmlformats.org/officeDocument/2006/relationships/tags" Target="../tags/tag6.xml"/><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1.emf"/></Relationships>
</file>

<file path=ppt/slideLayouts/_rels/slideLayout13.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7.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7.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8.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8.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9.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9.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8.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10.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10.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19.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11.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11.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image" Target="../media/image11.gif"/><Relationship Id="rId3" Type="http://schemas.openxmlformats.org/officeDocument/2006/relationships/oleObject" Target="../embeddings/oleObject12.bin"/><Relationship Id="rId7" Type="http://schemas.openxmlformats.org/officeDocument/2006/relationships/image" Target="../media/image10.gif"/><Relationship Id="rId2" Type="http://schemas.openxmlformats.org/officeDocument/2006/relationships/slideMaster" Target="../slideMasters/slideMaster1.xml"/><Relationship Id="rId1" Type="http://schemas.openxmlformats.org/officeDocument/2006/relationships/tags" Target="../tags/tag12.xml"/><Relationship Id="rId6" Type="http://schemas.openxmlformats.org/officeDocument/2006/relationships/image" Target="../media/image9.gif"/><Relationship Id="rId5" Type="http://schemas.openxmlformats.org/officeDocument/2006/relationships/image" Target="../media/image8.gif"/><Relationship Id="rId4" Type="http://schemas.openxmlformats.org/officeDocument/2006/relationships/image" Target="../media/image1.emf"/><Relationship Id="rId9"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g"/><Relationship Id="rId7" Type="http://schemas.openxmlformats.org/officeDocument/2006/relationships/image" Target="../media/image6.png"/><Relationship Id="rId2" Type="http://schemas.openxmlformats.org/officeDocument/2006/relationships/image" Target="../media/image13.png"/><Relationship Id="rId1" Type="http://schemas.openxmlformats.org/officeDocument/2006/relationships/slideMaster" Target="../slideMasters/slideMaster1.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slideMaster" Target="../slideMasters/slideMaster1.xml"/><Relationship Id="rId1" Type="http://schemas.openxmlformats.org/officeDocument/2006/relationships/tags" Target="../tags/tag2.xml"/><Relationship Id="rId6" Type="http://schemas.openxmlformats.org/officeDocument/2006/relationships/image" Target="../media/image6.png"/><Relationship Id="rId5" Type="http://schemas.openxmlformats.org/officeDocument/2006/relationships/image" Target="../media/image1.emf"/><Relationship Id="rId4" Type="http://schemas.openxmlformats.org/officeDocument/2006/relationships/oleObject" Target="../embeddings/oleObject2.bin"/></Relationships>
</file>

<file path=ppt/slideLayouts/_rels/slideLayout4.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xml"/><Relationship Id="rId1" Type="http://schemas.openxmlformats.org/officeDocument/2006/relationships/tags" Target="../tags/tag3.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5.xml.rels><?xml version="1.0" encoding="UTF-8" standalone="yes"?>
<Relationships xmlns="http://schemas.openxmlformats.org/package/2006/relationships"><Relationship Id="rId3" Type="http://schemas.openxmlformats.org/officeDocument/2006/relationships/oleObject" Target="../embeddings/oleObject4.bin"/><Relationship Id="rId2" Type="http://schemas.openxmlformats.org/officeDocument/2006/relationships/slideMaster" Target="../slideMasters/slideMaster1.xml"/><Relationship Id="rId1" Type="http://schemas.openxmlformats.org/officeDocument/2006/relationships/tags" Target="../tags/tag4.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6.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slideMaster" Target="../slideMasters/slideMaster1.xml"/><Relationship Id="rId1" Type="http://schemas.openxmlformats.org/officeDocument/2006/relationships/tags" Target="../tags/tag5.xml"/><Relationship Id="rId5" Type="http://schemas.openxmlformats.org/officeDocument/2006/relationships/image" Target="../media/image6.png"/><Relationship Id="rId4" Type="http://schemas.openxmlformats.org/officeDocument/2006/relationships/image" Target="../media/image1.emf"/></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33EEA752-7360-4282-8E79-A5E6346BF71D}"/>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a:p>
        </p:txBody>
      </p:sp>
      <p:sp>
        <p:nvSpPr>
          <p:cNvPr id="2" name="Title 1"/>
          <p:cNvSpPr>
            <a:spLocks noGrp="1"/>
          </p:cNvSpPr>
          <p:nvPr>
            <p:ph type="ctrTitle" hasCustomPrompt="1"/>
          </p:nvPr>
        </p:nvSpPr>
        <p:spPr bwMode="gray">
          <a:xfrm>
            <a:off x="359999" y="3181213"/>
            <a:ext cx="7073503" cy="1034129"/>
          </a:xfrm>
          <a:noFill/>
        </p:spPr>
        <p:txBody>
          <a:bodyPr wrap="square" lIns="0" tIns="0" rIns="0" bIns="0" rtlCol="0" anchor="b" anchorCtr="0">
            <a:spAutoFit/>
          </a:bodyPr>
          <a:lstStyle>
            <a:lvl1pPr marL="0" algn="l" defTabSz="914400" rtl="0" eaLnBrk="1" latinLnBrk="0" hangingPunct="1">
              <a:lnSpc>
                <a:spcPct val="80000"/>
              </a:lnSpc>
              <a:spcBef>
                <a:spcPts val="0"/>
              </a:spcBef>
              <a:defRPr lang="en-GB" sz="4200" b="1" kern="0">
                <a:solidFill>
                  <a:schemeClr val="bg1"/>
                </a:solidFill>
                <a:latin typeface="+mj-lt"/>
                <a:ea typeface="+mn-ea"/>
                <a:cs typeface="+mn-cs"/>
              </a:defRPr>
            </a:lvl1pPr>
          </a:lstStyle>
          <a:p>
            <a:r>
              <a:rPr lang="en-US" dirty="0"/>
              <a:t>Click to edit </a:t>
            </a:r>
            <a:br>
              <a:rPr lang="en-US" dirty="0"/>
            </a:br>
            <a:r>
              <a:rPr lang="en-US" dirty="0"/>
              <a:t>Master title style</a:t>
            </a:r>
            <a:endParaRPr lang="en-GB" dirty="0"/>
          </a:p>
        </p:txBody>
      </p:sp>
      <p:sp>
        <p:nvSpPr>
          <p:cNvPr id="3" name="Subtitle 2"/>
          <p:cNvSpPr>
            <a:spLocks noGrp="1"/>
          </p:cNvSpPr>
          <p:nvPr>
            <p:ph type="subTitle" idx="1" hasCustomPrompt="1"/>
          </p:nvPr>
        </p:nvSpPr>
        <p:spPr bwMode="gray">
          <a:xfrm>
            <a:off x="360000" y="4257437"/>
            <a:ext cx="7076969" cy="430887"/>
          </a:xfrm>
          <a:noFill/>
        </p:spPr>
        <p:txBody>
          <a:bodyPr wrap="square" lIns="0" tIns="0" rIns="0" bIns="0" rtlCol="0" anchor="t" anchorCtr="0">
            <a:spAutoFit/>
          </a:bodyPr>
          <a:lstStyle>
            <a:lvl1pPr marL="0" indent="0" algn="l" defTabSz="914400" rtl="0" eaLnBrk="1" latinLnBrk="0" hangingPunct="1">
              <a:lnSpc>
                <a:spcPct val="100000"/>
              </a:lnSpc>
              <a:spcBef>
                <a:spcPts val="0"/>
              </a:spcBef>
              <a:buNone/>
              <a:defRPr lang="en-GB" sz="1400" b="0" kern="1200" dirty="0">
                <a:solidFill>
                  <a:schemeClr val="bg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Master subtitle style</a:t>
            </a:r>
            <a:endParaRPr lang="en-GB" dirty="0"/>
          </a:p>
        </p:txBody>
      </p:sp>
      <p:sp>
        <p:nvSpPr>
          <p:cNvPr id="21" name="Right Triangle 20">
            <a:extLst>
              <a:ext uri="{FF2B5EF4-FFF2-40B4-BE49-F238E27FC236}">
                <a16:creationId xmlns:a16="http://schemas.microsoft.com/office/drawing/2014/main" id="{F43D620C-34F6-402E-A082-6EF61CB8A6F6}"/>
              </a:ext>
            </a:extLst>
          </p:cNvPr>
          <p:cNvSpPr/>
          <p:nvPr userDrawn="1"/>
        </p:nvSpPr>
        <p:spPr>
          <a:xfrm flipH="1" flipV="1">
            <a:off x="5138382" y="-1"/>
            <a:ext cx="4005618" cy="400561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a:p>
        </p:txBody>
      </p:sp>
      <p:grpSp>
        <p:nvGrpSpPr>
          <p:cNvPr id="16" name="Group 15">
            <a:extLst>
              <a:ext uri="{FF2B5EF4-FFF2-40B4-BE49-F238E27FC236}">
                <a16:creationId xmlns:a16="http://schemas.microsoft.com/office/drawing/2014/main" id="{06958351-7C85-455D-8E02-2982B4F40F1B}"/>
              </a:ext>
            </a:extLst>
          </p:cNvPr>
          <p:cNvGrpSpPr/>
          <p:nvPr userDrawn="1"/>
        </p:nvGrpSpPr>
        <p:grpSpPr>
          <a:xfrm>
            <a:off x="9203090" y="4682010"/>
            <a:ext cx="1530000" cy="461490"/>
            <a:chOff x="9203090" y="4682010"/>
            <a:chExt cx="1440002" cy="461490"/>
          </a:xfrm>
        </p:grpSpPr>
        <p:cxnSp>
          <p:nvCxnSpPr>
            <p:cNvPr id="24" name="Straight Connector 23">
              <a:extLst>
                <a:ext uri="{FF2B5EF4-FFF2-40B4-BE49-F238E27FC236}">
                  <a16:creationId xmlns:a16="http://schemas.microsoft.com/office/drawing/2014/main" id="{695BF876-F5E4-433B-87BE-FE23ED292173}"/>
                </a:ext>
              </a:extLst>
            </p:cNvPr>
            <p:cNvCxnSpPr/>
            <p:nvPr/>
          </p:nvCxnSpPr>
          <p:spPr bwMode="gray">
            <a:xfrm flipH="1">
              <a:off x="9203092" y="514350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FE0968F5-8407-4768-A7BB-97C9EB617B15}"/>
                </a:ext>
              </a:extLst>
            </p:cNvPr>
            <p:cNvCxnSpPr/>
            <p:nvPr/>
          </p:nvCxnSpPr>
          <p:spPr bwMode="gray">
            <a:xfrm flipH="1">
              <a:off x="9203092" y="468201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C5445DC2-250D-48F9-A984-44B022560A73}"/>
                </a:ext>
              </a:extLst>
            </p:cNvPr>
            <p:cNvSpPr/>
            <p:nvPr/>
          </p:nvSpPr>
          <p:spPr bwMode="gray">
            <a:xfrm flipH="1">
              <a:off x="9203090" y="4721225"/>
              <a:ext cx="1439999" cy="422274"/>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Logo margin bottom</a:t>
              </a:r>
            </a:p>
          </p:txBody>
        </p:sp>
      </p:grpSp>
      <p:grpSp>
        <p:nvGrpSpPr>
          <p:cNvPr id="27" name="Group 26">
            <a:extLst>
              <a:ext uri="{FF2B5EF4-FFF2-40B4-BE49-F238E27FC236}">
                <a16:creationId xmlns:a16="http://schemas.microsoft.com/office/drawing/2014/main" id="{E0B853D6-36E3-4A5D-871E-E2C4345B9F60}"/>
              </a:ext>
            </a:extLst>
          </p:cNvPr>
          <p:cNvGrpSpPr/>
          <p:nvPr userDrawn="1"/>
        </p:nvGrpSpPr>
        <p:grpSpPr>
          <a:xfrm>
            <a:off x="8801099" y="5203311"/>
            <a:ext cx="342904" cy="1530000"/>
            <a:chOff x="8801099" y="5203311"/>
            <a:chExt cx="342904" cy="1440000"/>
          </a:xfrm>
        </p:grpSpPr>
        <p:cxnSp>
          <p:nvCxnSpPr>
            <p:cNvPr id="28" name="Straight Connector 27">
              <a:extLst>
                <a:ext uri="{FF2B5EF4-FFF2-40B4-BE49-F238E27FC236}">
                  <a16:creationId xmlns:a16="http://schemas.microsoft.com/office/drawing/2014/main" id="{12F9024F-2FEC-4127-9DE4-9B0C4BC0EDC1}"/>
                </a:ext>
              </a:extLst>
            </p:cNvPr>
            <p:cNvCxnSpPr/>
            <p:nvPr/>
          </p:nvCxnSpPr>
          <p:spPr bwMode="gray">
            <a:xfrm rot="5400000" flipH="1">
              <a:off x="8081575"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2FA56D73-E4E4-4E65-AC59-1FD9A75519F9}"/>
                </a:ext>
              </a:extLst>
            </p:cNvPr>
            <p:cNvCxnSpPr/>
            <p:nvPr/>
          </p:nvCxnSpPr>
          <p:spPr bwMode="gray">
            <a:xfrm rot="5400000" flipH="1">
              <a:off x="8424003"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7A709E1B-463B-4416-9A9B-8CB47E66AC5C}"/>
                </a:ext>
              </a:extLst>
            </p:cNvPr>
            <p:cNvSpPr/>
            <p:nvPr/>
          </p:nvSpPr>
          <p:spPr bwMode="gray">
            <a:xfrm rot="5400000" flipH="1">
              <a:off x="8251993" y="5752418"/>
              <a:ext cx="1439999" cy="34178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Logo margin right</a:t>
              </a:r>
            </a:p>
          </p:txBody>
        </p:sp>
      </p:grpSp>
      <p:pic>
        <p:nvPicPr>
          <p:cNvPr id="18" name="Picture 17">
            <a:extLst>
              <a:ext uri="{FF2B5EF4-FFF2-40B4-BE49-F238E27FC236}">
                <a16:creationId xmlns:a16="http://schemas.microsoft.com/office/drawing/2014/main" id="{687A9F34-604C-4A25-A03C-E585E0B017FC}"/>
              </a:ext>
            </a:extLst>
          </p:cNvPr>
          <p:cNvPicPr>
            <a:picLocks noChangeAspect="1"/>
          </p:cNvPicPr>
          <p:nvPr userDrawn="1"/>
        </p:nvPicPr>
        <p:blipFill>
          <a:blip r:embed="rId2"/>
          <a:stretch>
            <a:fillRect/>
          </a:stretch>
        </p:blipFill>
        <p:spPr>
          <a:xfrm>
            <a:off x="6557960" y="381004"/>
            <a:ext cx="2232000" cy="328013"/>
          </a:xfrm>
          <a:prstGeom prst="rect">
            <a:avLst/>
          </a:prstGeom>
        </p:spPr>
      </p:pic>
    </p:spTree>
    <p:extLst>
      <p:ext uri="{BB962C8B-B14F-4D97-AF65-F5344CB8AC3E}">
        <p14:creationId xmlns:p14="http://schemas.microsoft.com/office/powerpoint/2010/main" val="3686698586"/>
      </p:ext>
    </p:extLst>
  </p:cSld>
  <p:clrMapOvr>
    <a:masterClrMapping/>
  </p:clrMapOvr>
  <p:extLst>
    <p:ext uri="{DCECCB84-F9BA-43D5-87BE-67443E8EF086}">
      <p15:sldGuideLst xmlns:p15="http://schemas.microsoft.com/office/powerpoint/2012/main"/>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ur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dirty="0"/>
          </a:p>
        </p:txBody>
      </p:sp>
      <p:sp>
        <p:nvSpPr>
          <p:cNvPr id="9" name="Footer Placeholder 8"/>
          <p:cNvSpPr>
            <a:spLocks noGrp="1"/>
          </p:cNvSpPr>
          <p:nvPr>
            <p:ph type="ftr" sz="quarter" idx="11"/>
          </p:nvPr>
        </p:nvSpPr>
        <p:spPr bwMode="gray"/>
        <p:txBody>
          <a:bodyPr/>
          <a:lstStyle/>
          <a:p>
            <a:r>
              <a:rPr lang="nl-NL"/>
              <a:t>Business unit | Footer</a:t>
            </a:r>
            <a:endParaRPr lang="nl-NL" dirty="0"/>
          </a:p>
        </p:txBody>
      </p:sp>
      <p:sp>
        <p:nvSpPr>
          <p:cNvPr id="17" name="Content Placeholder 16"/>
          <p:cNvSpPr>
            <a:spLocks noGrp="1"/>
          </p:cNvSpPr>
          <p:nvPr>
            <p:ph sz="quarter" idx="18"/>
          </p:nvPr>
        </p:nvSpPr>
        <p:spPr bwMode="gray">
          <a:xfrm>
            <a:off x="35242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249947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6"/>
          <p:cNvSpPr>
            <a:spLocks noGrp="1"/>
          </p:cNvSpPr>
          <p:nvPr>
            <p:ph sz="quarter" idx="20"/>
          </p:nvPr>
        </p:nvSpPr>
        <p:spPr bwMode="gray">
          <a:xfrm>
            <a:off x="464652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3" name="Content Placeholder 16"/>
          <p:cNvSpPr>
            <a:spLocks noGrp="1"/>
          </p:cNvSpPr>
          <p:nvPr>
            <p:ph sz="quarter" idx="21"/>
          </p:nvPr>
        </p:nvSpPr>
        <p:spPr bwMode="gray">
          <a:xfrm>
            <a:off x="679357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5" name="Picture Placeholder 13"/>
          <p:cNvSpPr>
            <a:spLocks noGrp="1"/>
          </p:cNvSpPr>
          <p:nvPr>
            <p:ph type="pic" sz="quarter" idx="23"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6"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12"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Tree>
    <p:extLst>
      <p:ext uri="{BB962C8B-B14F-4D97-AF65-F5344CB8AC3E}">
        <p14:creationId xmlns:p14="http://schemas.microsoft.com/office/powerpoint/2010/main" val="19389794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Quad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dirty="0"/>
          </a:p>
        </p:txBody>
      </p:sp>
      <p:sp>
        <p:nvSpPr>
          <p:cNvPr id="9" name="Footer Placeholder 8"/>
          <p:cNvSpPr>
            <a:spLocks noGrp="1"/>
          </p:cNvSpPr>
          <p:nvPr>
            <p:ph type="ftr" sz="quarter" idx="11"/>
          </p:nvPr>
        </p:nvSpPr>
        <p:spPr bwMode="gray"/>
        <p:txBody>
          <a:bodyPr/>
          <a:lstStyle/>
          <a:p>
            <a:r>
              <a:rPr lang="nl-NL"/>
              <a:t>Business unit | Footer</a:t>
            </a:r>
            <a:endParaRPr lang="nl-NL" dirty="0"/>
          </a:p>
        </p:txBody>
      </p:sp>
      <p:sp>
        <p:nvSpPr>
          <p:cNvPr id="17" name="Content Placeholder 16"/>
          <p:cNvSpPr>
            <a:spLocks noGrp="1"/>
          </p:cNvSpPr>
          <p:nvPr>
            <p:ph sz="quarter" idx="18"/>
          </p:nvPr>
        </p:nvSpPr>
        <p:spPr bwMode="gray">
          <a:xfrm>
            <a:off x="352425" y="974122"/>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4651575" y="974122"/>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5"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11" name="Content Placeholder 16"/>
          <p:cNvSpPr>
            <a:spLocks noGrp="1"/>
          </p:cNvSpPr>
          <p:nvPr>
            <p:ph sz="quarter" idx="22"/>
          </p:nvPr>
        </p:nvSpPr>
        <p:spPr bwMode="gray">
          <a:xfrm>
            <a:off x="352425" y="2809871"/>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16"/>
          <p:cNvSpPr>
            <a:spLocks noGrp="1"/>
          </p:cNvSpPr>
          <p:nvPr>
            <p:ph sz="quarter" idx="23"/>
          </p:nvPr>
        </p:nvSpPr>
        <p:spPr bwMode="gray">
          <a:xfrm>
            <a:off x="4651575" y="2809871"/>
            <a:ext cx="4140000" cy="1692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2"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Tree>
    <p:extLst>
      <p:ext uri="{BB962C8B-B14F-4D97-AF65-F5344CB8AC3E}">
        <p14:creationId xmlns:p14="http://schemas.microsoft.com/office/powerpoint/2010/main" val="267086867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Divider Slide">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22" name="Freeform: Shape 21">
            <a:extLst>
              <a:ext uri="{FF2B5EF4-FFF2-40B4-BE49-F238E27FC236}">
                <a16:creationId xmlns:a16="http://schemas.microsoft.com/office/drawing/2014/main" id="{BB7D8D07-0BCF-4BB0-A207-66204584BC8F}"/>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aphicFrame>
        <p:nvGraphicFramePr>
          <p:cNvPr id="37" name="Object 3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7" name="Object 3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Slide Number Placeholder 7"/>
          <p:cNvSpPr>
            <a:spLocks noGrp="1"/>
          </p:cNvSpPr>
          <p:nvPr>
            <p:ph type="sldNum" sz="quarter" idx="10"/>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sp>
        <p:nvSpPr>
          <p:cNvPr id="9" name="Footer Placeholder 8"/>
          <p:cNvSpPr>
            <a:spLocks noGrp="1"/>
          </p:cNvSpPr>
          <p:nvPr>
            <p:ph type="ftr" sz="quarter" idx="11"/>
          </p:nvPr>
        </p:nvSpPr>
        <p:spPr bwMode="gray"/>
        <p:txBody>
          <a:bodyPr/>
          <a:lstStyle>
            <a:lvl1pPr>
              <a:defRPr>
                <a:solidFill>
                  <a:schemeClr val="bg1"/>
                </a:solidFill>
              </a:defRPr>
            </a:lvl1pPr>
          </a:lstStyle>
          <a:p>
            <a:r>
              <a:rPr lang="en-US" noProof="0"/>
              <a:t>Business unit | Footer</a:t>
            </a:r>
            <a:endParaRPr lang="en-US" noProof="0" dirty="0"/>
          </a:p>
        </p:txBody>
      </p:sp>
      <p:sp>
        <p:nvSpPr>
          <p:cNvPr id="4" name="Text Placeholder 3"/>
          <p:cNvSpPr>
            <a:spLocks noGrp="1"/>
          </p:cNvSpPr>
          <p:nvPr>
            <p:ph type="body" sz="quarter" idx="12"/>
          </p:nvPr>
        </p:nvSpPr>
        <p:spPr>
          <a:xfrm>
            <a:off x="352425" y="945662"/>
            <a:ext cx="8439150" cy="3602526"/>
          </a:xfrm>
        </p:spPr>
        <p:txBody>
          <a:bodyPr/>
          <a:lstStyle>
            <a:lvl1pPr>
              <a:lnSpc>
                <a:spcPct val="90000"/>
              </a:lnSpc>
              <a:spcBef>
                <a:spcPts val="0"/>
              </a:spcBef>
              <a:defRPr sz="4000" b="1">
                <a:solidFill>
                  <a:schemeClr val="bg1"/>
                </a:solidFill>
              </a:defRPr>
            </a:lvl1pPr>
            <a:lvl2pPr marL="719138" indent="-719138">
              <a:lnSpc>
                <a:spcPct val="90000"/>
              </a:lnSpc>
              <a:spcBef>
                <a:spcPts val="0"/>
              </a:spcBef>
              <a:buFontTx/>
              <a:buBlip>
                <a:blip r:embed="rId5"/>
              </a:buBlip>
              <a:defRPr sz="4000" b="1">
                <a:solidFill>
                  <a:schemeClr val="bg1"/>
                </a:solidFill>
              </a:defRPr>
            </a:lvl2pPr>
            <a:lvl3pPr marL="1255713" indent="-536575">
              <a:lnSpc>
                <a:spcPct val="90000"/>
              </a:lnSpc>
              <a:spcBef>
                <a:spcPts val="0"/>
              </a:spcBef>
              <a:buClr>
                <a:schemeClr val="bg1"/>
              </a:buClr>
              <a:defRPr sz="4000" b="1">
                <a:solidFill>
                  <a:schemeClr val="bg1"/>
                </a:solidFill>
              </a:defRPr>
            </a:lvl3pPr>
            <a:lvl4pPr marL="1792288" indent="-534988">
              <a:lnSpc>
                <a:spcPct val="90000"/>
              </a:lnSpc>
              <a:spcBef>
                <a:spcPts val="0"/>
              </a:spcBef>
              <a:buClr>
                <a:schemeClr val="bg1"/>
              </a:buClr>
              <a:defRPr sz="4000" b="1">
                <a:solidFill>
                  <a:schemeClr val="bg1"/>
                </a:solidFill>
              </a:defRPr>
            </a:lvl4pPr>
            <a:lvl5pPr marL="2328863" indent="-534988">
              <a:lnSpc>
                <a:spcPct val="90000"/>
              </a:lnSpc>
              <a:spcBef>
                <a:spcPts val="0"/>
              </a:spcBef>
              <a:buClr>
                <a:schemeClr val="bg1"/>
              </a:buClr>
              <a:defRPr sz="4000" b="1">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8" name="Rectangle 17"/>
          <p:cNvSpPr/>
          <p:nvPr/>
        </p:nvSpPr>
        <p:spPr bwMode="gray">
          <a:xfrm>
            <a:off x="-1671638" y="1405512"/>
            <a:ext cx="1531557" cy="180249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18000" bIns="108000" rtlCol="0" anchor="b" anchorCtr="0">
            <a:noAutofit/>
          </a:bodyPr>
          <a:lstStyle/>
          <a:p>
            <a:pPr algn="l"/>
            <a:r>
              <a:rPr lang="en-US" sz="900" b="1">
                <a:solidFill>
                  <a:schemeClr val="tx1"/>
                </a:solidFill>
              </a:rPr>
              <a:t>AkzoNobel Bullets</a:t>
            </a:r>
            <a:endParaRPr lang="en-US" sz="900" b="1" dirty="0">
              <a:solidFill>
                <a:schemeClr val="tx1"/>
              </a:solidFill>
            </a:endParaRPr>
          </a:p>
          <a:p>
            <a:pPr algn="l"/>
            <a:r>
              <a:rPr lang="en-US" sz="900" b="0">
                <a:solidFill>
                  <a:schemeClr val="tx1"/>
                </a:solidFill>
              </a:rPr>
              <a:t>Only use the </a:t>
            </a:r>
            <a:r>
              <a:rPr lang="en-US" sz="900" b="0" u="sng">
                <a:solidFill>
                  <a:schemeClr val="tx1"/>
                </a:solidFill>
              </a:rPr>
              <a:t>List Level buttons</a:t>
            </a:r>
            <a:r>
              <a:rPr lang="en-US" sz="900" b="0">
                <a:solidFill>
                  <a:schemeClr val="tx1"/>
                </a:solidFill>
              </a:rPr>
              <a:t> to apply the</a:t>
            </a:r>
            <a:r>
              <a:rPr lang="en-US" sz="900" b="0" baseline="0">
                <a:solidFill>
                  <a:schemeClr val="tx1"/>
                </a:solidFill>
              </a:rPr>
              <a:t> </a:t>
            </a:r>
            <a:r>
              <a:rPr lang="en-US" sz="900" b="0" i="0" u="none" baseline="0">
                <a:solidFill>
                  <a:schemeClr val="tx1"/>
                </a:solidFill>
              </a:rPr>
              <a:t>AkzoNobel Branded Bullets</a:t>
            </a:r>
            <a:endParaRPr lang="en-US" sz="900" b="0" i="0" u="none" dirty="0">
              <a:solidFill>
                <a:schemeClr val="tx1"/>
              </a:solidFill>
            </a:endParaRPr>
          </a:p>
        </p:txBody>
      </p:sp>
      <p:grpSp>
        <p:nvGrpSpPr>
          <p:cNvPr id="19" name="Group 18"/>
          <p:cNvGrpSpPr/>
          <p:nvPr/>
        </p:nvGrpSpPr>
        <p:grpSpPr bwMode="gray">
          <a:xfrm>
            <a:off x="-1573454" y="1531453"/>
            <a:ext cx="1335187" cy="795026"/>
            <a:chOff x="-1573454" y="1531453"/>
            <a:chExt cx="1335187" cy="795026"/>
          </a:xfrm>
        </p:grpSpPr>
        <p:pic>
          <p:nvPicPr>
            <p:cNvPr id="20" name="Picture 19"/>
            <p:cNvPicPr>
              <a:picLocks noChangeAspect="1"/>
            </p:cNvPicPr>
            <p:nvPr/>
          </p:nvPicPr>
          <p:blipFill>
            <a:blip r:embed="rId6"/>
            <a:srcRect l="18732" t="14956" r="50206" b="52163"/>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21" name="Multiply 20"/>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grpSp>
      <p:pic>
        <p:nvPicPr>
          <p:cNvPr id="23" name="Picture 22">
            <a:extLst>
              <a:ext uri="{FF2B5EF4-FFF2-40B4-BE49-F238E27FC236}">
                <a16:creationId xmlns:a16="http://schemas.microsoft.com/office/drawing/2014/main" id="{A9108234-EC49-4872-A1B2-08C93F174D8B}"/>
              </a:ext>
            </a:extLst>
          </p:cNvPr>
          <p:cNvPicPr>
            <a:picLocks noChangeAspect="1"/>
          </p:cNvPicPr>
          <p:nvPr userDrawn="1"/>
        </p:nvPicPr>
        <p:blipFill>
          <a:blip r:embed="rId7"/>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994014403"/>
      </p:ext>
    </p:extLst>
  </p:cSld>
  <p:clrMapOvr>
    <a:masterClrMapping/>
  </p:clrMapOvr>
  <p:hf hdr="0" dt="0"/>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Full Image with Header 2, white logo">
    <p:bg>
      <p:bgPr>
        <a:solidFill>
          <a:srgbClr val="FFFFFF"/>
        </a:solidFill>
        <a:effectLst/>
      </p:bgPr>
    </p:bg>
    <p:spTree>
      <p:nvGrpSpPr>
        <p:cNvPr id="1" name=""/>
        <p:cNvGrpSpPr/>
        <p:nvPr/>
      </p:nvGrpSpPr>
      <p:grpSpPr>
        <a:xfrm>
          <a:off x="0" y="0"/>
          <a:ext cx="0" cy="0"/>
          <a:chOff x="0" y="0"/>
          <a:chExt cx="0" cy="0"/>
        </a:xfrm>
      </p:grpSpPr>
      <p:sp>
        <p:nvSpPr>
          <p:cNvPr id="53" name="Freeform: Shape 52">
            <a:extLst>
              <a:ext uri="{FF2B5EF4-FFF2-40B4-BE49-F238E27FC236}">
                <a16:creationId xmlns:a16="http://schemas.microsoft.com/office/drawing/2014/main" id="{DBF9782B-CBFB-4BC8-9AA2-401E0D5D484F}"/>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32" name="Group 33"/>
          <p:cNvGrpSpPr>
            <a:grpSpLocks noChangeAspect="1"/>
          </p:cNvGrpSpPr>
          <p:nvPr/>
        </p:nvGrpSpPr>
        <p:grpSpPr bwMode="gray">
          <a:xfrm>
            <a:off x="7014468" y="236463"/>
            <a:ext cx="1779160" cy="259200"/>
            <a:chOff x="1430338" y="-1666875"/>
            <a:chExt cx="4968876" cy="723900"/>
          </a:xfrm>
          <a:solidFill>
            <a:srgbClr val="FFFFFF"/>
          </a:solidFill>
        </p:grpSpPr>
        <p:sp>
          <p:nvSpPr>
            <p:cNvPr id="34" name="Freeform 33"/>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58" name="Picture Placeholder 57"/>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55" name="Text Placeholder 54"/>
          <p:cNvSpPr>
            <a:spLocks noGrp="1"/>
          </p:cNvSpPr>
          <p:nvPr>
            <p:ph type="body" sz="quarter" idx="19"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52" name="Title 3"/>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solidFill>
                  <a:schemeClr val="accent1"/>
                </a:solidFill>
              </a:defRPr>
            </a:lvl1pPr>
          </a:lstStyle>
          <a:p>
            <a:r>
              <a:rPr lang="en-US"/>
              <a:t>Click to edit Master title style </a:t>
            </a:r>
            <a:endParaRPr lang="nl-NL"/>
          </a:p>
        </p:txBody>
      </p:sp>
    </p:spTree>
    <p:extLst>
      <p:ext uri="{BB962C8B-B14F-4D97-AF65-F5344CB8AC3E}">
        <p14:creationId xmlns:p14="http://schemas.microsoft.com/office/powerpoint/2010/main" val="98238841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Full Image with Header 2, blue logo">
    <p:bg>
      <p:bgPr>
        <a:solidFill>
          <a:srgbClr val="00519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1A60FDAF-2E2A-4DA0-8DD2-47A74AF447BE}"/>
              </a:ext>
            </a:extLst>
          </p:cNvPr>
          <p:cNvGrpSpPr/>
          <p:nvPr userDrawn="1"/>
        </p:nvGrpSpPr>
        <p:grpSpPr>
          <a:xfrm>
            <a:off x="0" y="-900"/>
            <a:ext cx="9143999" cy="5144400"/>
            <a:chOff x="0" y="-900"/>
            <a:chExt cx="9143999" cy="5144400"/>
          </a:xfrm>
        </p:grpSpPr>
        <p:sp>
          <p:nvSpPr>
            <p:cNvPr id="25" name="Rectangle 24">
              <a:extLst>
                <a:ext uri="{FF2B5EF4-FFF2-40B4-BE49-F238E27FC236}">
                  <a16:creationId xmlns:a16="http://schemas.microsoft.com/office/drawing/2014/main" id="{28E43AB6-E6D1-46DC-A70B-48BB5EDF21A9}"/>
                </a:ext>
              </a:extLst>
            </p:cNvPr>
            <p:cNvSpPr/>
            <p:nvPr userDrawn="1"/>
          </p:nvSpPr>
          <p:spPr>
            <a:xfrm>
              <a:off x="7013813" y="-900"/>
              <a:ext cx="1782000" cy="5144400"/>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6" name="Rectangle 25">
              <a:extLst>
                <a:ext uri="{FF2B5EF4-FFF2-40B4-BE49-F238E27FC236}">
                  <a16:creationId xmlns:a16="http://schemas.microsoft.com/office/drawing/2014/main" id="{A15AF137-4104-445B-B8FB-3289791F9597}"/>
                </a:ext>
              </a:extLst>
            </p:cNvPr>
            <p:cNvSpPr/>
            <p:nvPr userDrawn="1"/>
          </p:nvSpPr>
          <p:spPr>
            <a:xfrm>
              <a:off x="0" y="-900"/>
              <a:ext cx="7013813" cy="5144400"/>
            </a:xfrm>
            <a:prstGeom prst="rect">
              <a:avLst/>
            </a:prstGeom>
            <a:solidFill>
              <a:srgbClr val="00519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7" name="Rectangle 26">
              <a:extLst>
                <a:ext uri="{FF2B5EF4-FFF2-40B4-BE49-F238E27FC236}">
                  <a16:creationId xmlns:a16="http://schemas.microsoft.com/office/drawing/2014/main" id="{D833FBBB-C288-4B0E-B6EE-393E96D68D45}"/>
                </a:ext>
              </a:extLst>
            </p:cNvPr>
            <p:cNvSpPr/>
            <p:nvPr userDrawn="1"/>
          </p:nvSpPr>
          <p:spPr>
            <a:xfrm>
              <a:off x="8795812" y="-900"/>
              <a:ext cx="348187" cy="5144400"/>
            </a:xfrm>
            <a:prstGeom prst="rect">
              <a:avLst/>
            </a:prstGeom>
            <a:solidFill>
              <a:srgbClr val="008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22" name="Freeform: Shape 21">
            <a:extLst>
              <a:ext uri="{FF2B5EF4-FFF2-40B4-BE49-F238E27FC236}">
                <a16:creationId xmlns:a16="http://schemas.microsoft.com/office/drawing/2014/main" id="{06DAAE6B-5F0D-4447-A4AB-D66BB539F8E1}"/>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57" name="Picture Placeholder 56"/>
          <p:cNvSpPr>
            <a:spLocks noGrp="1"/>
          </p:cNvSpPr>
          <p:nvPr>
            <p:ph type="pic" sz="quarter" idx="17"/>
          </p:nvPr>
        </p:nvSpPr>
        <p:spPr bwMode="gray">
          <a:xfrm>
            <a:off x="1" y="-45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56" name="Text Placeholder 55"/>
          <p:cNvSpPr>
            <a:spLocks noGrp="1"/>
          </p:cNvSpPr>
          <p:nvPr>
            <p:ph type="body" sz="quarter" idx="19"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43" name="Title 1"/>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lvl1pPr>
          </a:lstStyle>
          <a:p>
            <a:r>
              <a:rPr lang="en-US" dirty="0"/>
              <a:t>Click to edit Master title style </a:t>
            </a:r>
            <a:endParaRPr lang="nl-NL" dirty="0"/>
          </a:p>
        </p:txBody>
      </p:sp>
    </p:spTree>
    <p:extLst>
      <p:ext uri="{BB962C8B-B14F-4D97-AF65-F5344CB8AC3E}">
        <p14:creationId xmlns:p14="http://schemas.microsoft.com/office/powerpoint/2010/main" val="54613484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ext and Slim Image Slide">
    <p:spTree>
      <p:nvGrpSpPr>
        <p:cNvPr id="1" name=""/>
        <p:cNvGrpSpPr/>
        <p:nvPr/>
      </p:nvGrpSpPr>
      <p:grpSpPr>
        <a:xfrm>
          <a:off x="0" y="0"/>
          <a:ext cx="0" cy="0"/>
          <a:chOff x="0" y="0"/>
          <a:chExt cx="0" cy="0"/>
        </a:xfrm>
      </p:grpSpPr>
      <p:sp>
        <p:nvSpPr>
          <p:cNvPr id="11" name="Text Placeholder 10"/>
          <p:cNvSpPr>
            <a:spLocks noGrp="1"/>
          </p:cNvSpPr>
          <p:nvPr>
            <p:ph type="body" sz="quarter" idx="12"/>
          </p:nvPr>
        </p:nvSpPr>
        <p:spPr bwMode="gray">
          <a:xfrm>
            <a:off x="352424" y="974122"/>
            <a:ext cx="6292101"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3" name="Picture Placeholder 12"/>
          <p:cNvSpPr>
            <a:spLocks noGrp="1"/>
          </p:cNvSpPr>
          <p:nvPr>
            <p:ph type="pic" sz="quarter" idx="13"/>
          </p:nvPr>
        </p:nvSpPr>
        <p:spPr bwMode="gray">
          <a:xfrm>
            <a:off x="6793575" y="974123"/>
            <a:ext cx="2350426" cy="3527999"/>
          </a:xfrm>
          <a:noFill/>
        </p:spPr>
        <p:txBody>
          <a:bodyPr/>
          <a:lstStyle>
            <a:lvl1pPr>
              <a:defRPr sz="1200" b="0"/>
            </a:lvl1pPr>
          </a:lstStyle>
          <a:p>
            <a:r>
              <a:rPr lang="en-US"/>
              <a:t>Click icon to add picture</a:t>
            </a:r>
            <a:endParaRPr lang="en-US" dirty="0"/>
          </a:p>
        </p:txBody>
      </p:sp>
      <p:sp>
        <p:nvSpPr>
          <p:cNvPr id="12"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4" name="Text Placeholder 4"/>
          <p:cNvSpPr>
            <a:spLocks noGrp="1"/>
          </p:cNvSpPr>
          <p:nvPr>
            <p:ph type="body" sz="quarter" idx="22"/>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3" name="Footer Placeholder 2"/>
          <p:cNvSpPr>
            <a:spLocks noGrp="1"/>
          </p:cNvSpPr>
          <p:nvPr>
            <p:ph type="ftr" sz="quarter" idx="23"/>
          </p:nvPr>
        </p:nvSpPr>
        <p:spPr bwMode="gray"/>
        <p:txBody>
          <a:bodyPr/>
          <a:lstStyle/>
          <a:p>
            <a:r>
              <a:rPr lang="en-US" noProof="0"/>
              <a:t>Business unit | Footer</a:t>
            </a:r>
            <a:endParaRPr lang="en-US" noProof="0" dirty="0"/>
          </a:p>
        </p:txBody>
      </p:sp>
      <p:sp>
        <p:nvSpPr>
          <p:cNvPr id="4" name="Slide Number Placeholder 3"/>
          <p:cNvSpPr>
            <a:spLocks noGrp="1"/>
          </p:cNvSpPr>
          <p:nvPr>
            <p:ph type="sldNum" sz="quarter" idx="24"/>
          </p:nvPr>
        </p:nvSpPr>
        <p:spPr bwMode="gray"/>
        <p:txBody>
          <a:bodyPr/>
          <a:lstStyle/>
          <a:p>
            <a:pPr>
              <a:defRPr/>
            </a:pPr>
            <a:fld id="{537E2E77-CED1-4E84-91C2-4E0176ECD4FC}" type="slidenum">
              <a:rPr lang="en-US" smtClean="0"/>
              <a:pPr>
                <a:defRPr/>
              </a:pPr>
              <a:t>‹#›</a:t>
            </a:fld>
            <a:endParaRPr lang="en-US" dirty="0"/>
          </a:p>
        </p:txBody>
      </p:sp>
      <p:sp>
        <p:nvSpPr>
          <p:cNvPr id="5" name="Title 4">
            <a:extLst>
              <a:ext uri="{FF2B5EF4-FFF2-40B4-BE49-F238E27FC236}">
                <a16:creationId xmlns:a16="http://schemas.microsoft.com/office/drawing/2014/main" id="{22F4D4E4-EC74-416E-99DD-BCA3152C3642}"/>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47061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Image and Slim Text">
    <p:spTree>
      <p:nvGrpSpPr>
        <p:cNvPr id="1" name=""/>
        <p:cNvGrpSpPr/>
        <p:nvPr/>
      </p:nvGrpSpPr>
      <p:grpSpPr>
        <a:xfrm>
          <a:off x="0" y="0"/>
          <a:ext cx="0" cy="0"/>
          <a:chOff x="0" y="0"/>
          <a:chExt cx="0" cy="0"/>
        </a:xfrm>
      </p:grpSpPr>
      <p:sp>
        <p:nvSpPr>
          <p:cNvPr id="19" name="Picture Placeholder 12"/>
          <p:cNvSpPr>
            <a:spLocks noGrp="1"/>
          </p:cNvSpPr>
          <p:nvPr>
            <p:ph type="pic" sz="quarter" idx="15"/>
          </p:nvPr>
        </p:nvSpPr>
        <p:spPr bwMode="gray">
          <a:xfrm>
            <a:off x="0" y="974122"/>
            <a:ext cx="6644525" cy="3528000"/>
          </a:xfrm>
        </p:spPr>
        <p:txBody>
          <a:bodyPr/>
          <a:lstStyle>
            <a:lvl1pPr>
              <a:defRPr sz="1200" b="0"/>
            </a:lvl1pPr>
          </a:lstStyle>
          <a:p>
            <a:r>
              <a:rPr lang="en-US"/>
              <a:t>Click icon to add picture</a:t>
            </a:r>
            <a:endParaRPr lang="en-US" dirty="0"/>
          </a:p>
        </p:txBody>
      </p:sp>
      <p:sp>
        <p:nvSpPr>
          <p:cNvPr id="10" name="Text Placeholder 9"/>
          <p:cNvSpPr>
            <a:spLocks noGrp="1"/>
          </p:cNvSpPr>
          <p:nvPr>
            <p:ph type="body" sz="quarter" idx="16"/>
          </p:nvPr>
        </p:nvSpPr>
        <p:spPr bwMode="gray">
          <a:xfrm>
            <a:off x="6793575" y="974122"/>
            <a:ext cx="199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4" name="Text Placeholder 4"/>
          <p:cNvSpPr>
            <a:spLocks noGrp="1"/>
          </p:cNvSpPr>
          <p:nvPr>
            <p:ph type="body" sz="quarter" idx="22"/>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2" name="Footer Placeholder 1"/>
          <p:cNvSpPr>
            <a:spLocks noGrp="1"/>
          </p:cNvSpPr>
          <p:nvPr>
            <p:ph type="ftr" sz="quarter" idx="24"/>
          </p:nvPr>
        </p:nvSpPr>
        <p:spPr bwMode="gray"/>
        <p:txBody>
          <a:bodyPr/>
          <a:lstStyle/>
          <a:p>
            <a:r>
              <a:rPr lang="en-US" noProof="0"/>
              <a:t>Business unit | Footer</a:t>
            </a:r>
            <a:endParaRPr lang="en-US" noProof="0" dirty="0"/>
          </a:p>
        </p:txBody>
      </p:sp>
      <p:sp>
        <p:nvSpPr>
          <p:cNvPr id="3" name="Slide Number Placeholder 2"/>
          <p:cNvSpPr>
            <a:spLocks noGrp="1"/>
          </p:cNvSpPr>
          <p:nvPr>
            <p:ph type="sldNum" sz="quarter" idx="25"/>
          </p:nvPr>
        </p:nvSpPr>
        <p:spPr bwMode="gray"/>
        <p:txBody>
          <a:bodyPr/>
          <a:lstStyle/>
          <a:p>
            <a:pPr>
              <a:defRPr/>
            </a:pPr>
            <a:fld id="{537E2E77-CED1-4E84-91C2-4E0176ECD4FC}" type="slidenum">
              <a:rPr lang="en-US" smtClean="0"/>
              <a:pPr>
                <a:defRPr/>
              </a:pPr>
              <a:t>‹#›</a:t>
            </a:fld>
            <a:endParaRPr lang="en-US" dirty="0"/>
          </a:p>
        </p:txBody>
      </p:sp>
      <p:sp>
        <p:nvSpPr>
          <p:cNvPr id="4" name="Title 3">
            <a:extLst>
              <a:ext uri="{FF2B5EF4-FFF2-40B4-BE49-F238E27FC236}">
                <a16:creationId xmlns:a16="http://schemas.microsoft.com/office/drawing/2014/main" id="{85587C2C-ABCA-4658-9504-F54DF4DD3C4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73026609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Full Image with AkzoNobel logo white">
    <p:bg>
      <p:bgPr>
        <a:solidFill>
          <a:srgbClr val="FFFFFF"/>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7CA6C25D-B479-48F3-AFA4-5D5152C38BDD}"/>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111" name="Group 33"/>
          <p:cNvGrpSpPr>
            <a:grpSpLocks noChangeAspect="1"/>
          </p:cNvGrpSpPr>
          <p:nvPr/>
        </p:nvGrpSpPr>
        <p:grpSpPr bwMode="gray">
          <a:xfrm>
            <a:off x="7014468" y="236463"/>
            <a:ext cx="1779160" cy="259200"/>
            <a:chOff x="1430338" y="-1666875"/>
            <a:chExt cx="4968876" cy="723900"/>
          </a:xfrm>
          <a:solidFill>
            <a:srgbClr val="FFFFFF"/>
          </a:solidFill>
        </p:grpSpPr>
        <p:sp>
          <p:nvSpPr>
            <p:cNvPr id="112" name="Freeform 111"/>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3"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4"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5"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6"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7"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8"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19"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0"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121"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20"/>
          <p:cNvGrpSpPr/>
          <p:nvPr/>
        </p:nvGrpSpPr>
        <p:grpSpPr bwMode="gray">
          <a:xfrm>
            <a:off x="9286875" y="182684"/>
            <a:ext cx="1581150" cy="3229876"/>
            <a:chOff x="9286875" y="182684"/>
            <a:chExt cx="1581150" cy="3229876"/>
          </a:xfrm>
        </p:grpSpPr>
        <p:sp>
          <p:nvSpPr>
            <p:cNvPr id="22" name="Rectangle 21"/>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27" name="Rectangle 26"/>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28" name="Picture 27"/>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0" name="Picture 29"/>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1" name="Picture 30"/>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3" name="Picture 32"/>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5" name="Picture 34"/>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6" name="Rectangle 35"/>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7" name="Rectangle 36"/>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38" name="Straight Arrow Connector 37"/>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28" idx="0"/>
              <a:endCxn id="28"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28" idx="3"/>
              <a:endCxn id="28"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2" name="Oval 41"/>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45" name="Picture Placeholder 44"/>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spTree>
    <p:extLst>
      <p:ext uri="{BB962C8B-B14F-4D97-AF65-F5344CB8AC3E}">
        <p14:creationId xmlns:p14="http://schemas.microsoft.com/office/powerpoint/2010/main" val="47721513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preserve="1">
  <p:cSld name="Full Image with AkzoNobel logo blue">
    <p:bg>
      <p:bgPr>
        <a:solidFill>
          <a:srgbClr val="005192"/>
        </a:solidFill>
        <a:effectLst/>
      </p:bgPr>
    </p:bg>
    <p:spTree>
      <p:nvGrpSpPr>
        <p:cNvPr id="1" name=""/>
        <p:cNvGrpSpPr/>
        <p:nvPr/>
      </p:nvGrpSpPr>
      <p:grpSpPr>
        <a:xfrm>
          <a:off x="0" y="0"/>
          <a:ext cx="0" cy="0"/>
          <a:chOff x="0" y="0"/>
          <a:chExt cx="0" cy="0"/>
        </a:xfrm>
      </p:grpSpPr>
      <p:grpSp>
        <p:nvGrpSpPr>
          <p:cNvPr id="23" name="Group 22">
            <a:extLst>
              <a:ext uri="{FF2B5EF4-FFF2-40B4-BE49-F238E27FC236}">
                <a16:creationId xmlns:a16="http://schemas.microsoft.com/office/drawing/2014/main" id="{64885C40-5374-46B3-A40F-72C613D46B8F}"/>
              </a:ext>
            </a:extLst>
          </p:cNvPr>
          <p:cNvGrpSpPr/>
          <p:nvPr userDrawn="1"/>
        </p:nvGrpSpPr>
        <p:grpSpPr>
          <a:xfrm>
            <a:off x="0" y="-900"/>
            <a:ext cx="9143999" cy="5144400"/>
            <a:chOff x="0" y="-900"/>
            <a:chExt cx="9143999" cy="5144400"/>
          </a:xfrm>
        </p:grpSpPr>
        <p:sp>
          <p:nvSpPr>
            <p:cNvPr id="24" name="Rectangle 23">
              <a:extLst>
                <a:ext uri="{FF2B5EF4-FFF2-40B4-BE49-F238E27FC236}">
                  <a16:creationId xmlns:a16="http://schemas.microsoft.com/office/drawing/2014/main" id="{B4E283DB-FC28-4D25-82E5-31FFC0148776}"/>
                </a:ext>
              </a:extLst>
            </p:cNvPr>
            <p:cNvSpPr/>
            <p:nvPr userDrawn="1"/>
          </p:nvSpPr>
          <p:spPr>
            <a:xfrm>
              <a:off x="7013813" y="-900"/>
              <a:ext cx="1782000" cy="5144400"/>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6" name="Rectangle 25">
              <a:extLst>
                <a:ext uri="{FF2B5EF4-FFF2-40B4-BE49-F238E27FC236}">
                  <a16:creationId xmlns:a16="http://schemas.microsoft.com/office/drawing/2014/main" id="{F8D9984F-B3AC-4B24-AD07-6157959DC328}"/>
                </a:ext>
              </a:extLst>
            </p:cNvPr>
            <p:cNvSpPr/>
            <p:nvPr userDrawn="1"/>
          </p:nvSpPr>
          <p:spPr>
            <a:xfrm>
              <a:off x="0" y="-900"/>
              <a:ext cx="7013813" cy="5144400"/>
            </a:xfrm>
            <a:prstGeom prst="rect">
              <a:avLst/>
            </a:prstGeom>
            <a:solidFill>
              <a:srgbClr val="00519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7" name="Rectangle 26">
              <a:extLst>
                <a:ext uri="{FF2B5EF4-FFF2-40B4-BE49-F238E27FC236}">
                  <a16:creationId xmlns:a16="http://schemas.microsoft.com/office/drawing/2014/main" id="{5F871881-63A4-460E-8A2D-6EFA97CD4F71}"/>
                </a:ext>
              </a:extLst>
            </p:cNvPr>
            <p:cNvSpPr/>
            <p:nvPr userDrawn="1"/>
          </p:nvSpPr>
          <p:spPr>
            <a:xfrm>
              <a:off x="8795812" y="-900"/>
              <a:ext cx="348187" cy="5144400"/>
            </a:xfrm>
            <a:prstGeom prst="rect">
              <a:avLst/>
            </a:prstGeom>
            <a:solidFill>
              <a:srgbClr val="008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20" name="Freeform: Shape 19">
            <a:extLst>
              <a:ext uri="{FF2B5EF4-FFF2-40B4-BE49-F238E27FC236}">
                <a16:creationId xmlns:a16="http://schemas.microsoft.com/office/drawing/2014/main" id="{801E1B99-84EA-4EEE-80C0-5496FBC578FA}"/>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46" name="Picture Placeholder 45"/>
          <p:cNvSpPr>
            <a:spLocks noGrp="1"/>
          </p:cNvSpPr>
          <p:nvPr>
            <p:ph type="pic" sz="quarter" idx="17"/>
          </p:nvPr>
        </p:nvSpPr>
        <p:spPr bwMode="gray">
          <a:xfrm>
            <a:off x="1" y="-45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5" name="Object 24"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5" name="Object 24"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1" name="Group 20"/>
          <p:cNvGrpSpPr/>
          <p:nvPr/>
        </p:nvGrpSpPr>
        <p:grpSpPr bwMode="gray">
          <a:xfrm>
            <a:off x="9286875" y="182684"/>
            <a:ext cx="1581150" cy="3229876"/>
            <a:chOff x="9286875" y="182684"/>
            <a:chExt cx="1581150" cy="3229876"/>
          </a:xfrm>
        </p:grpSpPr>
        <p:sp>
          <p:nvSpPr>
            <p:cNvPr id="22" name="Rectangle 21"/>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29" name="Rectangle 28"/>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0" name="Picture 29"/>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4" name="Picture 33"/>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5" name="Picture 34"/>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6" name="Picture 35"/>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7" name="Rectangle 36"/>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8" name="Rectangle 37"/>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39" name="Straight Arrow Connector 38"/>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30" idx="0"/>
              <a:endCxn id="30"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0" idx="3"/>
              <a:endCxn id="30"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Arrow Connector 41"/>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43" name="Oval 42"/>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Tree>
    <p:extLst>
      <p:ext uri="{BB962C8B-B14F-4D97-AF65-F5344CB8AC3E}">
        <p14:creationId xmlns:p14="http://schemas.microsoft.com/office/powerpoint/2010/main" val="332524619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userDrawn="1">
  <p:cSld name="Image with Header and circles 3">
    <p:bg>
      <p:bgPr>
        <a:solidFill>
          <a:srgbClr val="FFFFFF"/>
        </a:solidFill>
        <a:effectLst/>
      </p:bgPr>
    </p:bg>
    <p:spTree>
      <p:nvGrpSpPr>
        <p:cNvPr id="1" name=""/>
        <p:cNvGrpSpPr/>
        <p:nvPr/>
      </p:nvGrpSpPr>
      <p:grpSpPr>
        <a:xfrm>
          <a:off x="0" y="0"/>
          <a:ext cx="0" cy="0"/>
          <a:chOff x="0" y="0"/>
          <a:chExt cx="0" cy="0"/>
        </a:xfrm>
      </p:grpSpPr>
      <p:sp>
        <p:nvSpPr>
          <p:cNvPr id="61" name="Freeform: Shape 60">
            <a:extLst>
              <a:ext uri="{FF2B5EF4-FFF2-40B4-BE49-F238E27FC236}">
                <a16:creationId xmlns:a16="http://schemas.microsoft.com/office/drawing/2014/main" id="{E298552D-DD6A-45C6-9ABB-AF43C8710ECB}"/>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32" name="Group 33"/>
          <p:cNvGrpSpPr>
            <a:grpSpLocks noChangeAspect="1"/>
          </p:cNvGrpSpPr>
          <p:nvPr/>
        </p:nvGrpSpPr>
        <p:grpSpPr bwMode="gray">
          <a:xfrm>
            <a:off x="7014468" y="236463"/>
            <a:ext cx="1779160" cy="259200"/>
            <a:chOff x="1430338" y="-1666875"/>
            <a:chExt cx="4968876" cy="723900"/>
          </a:xfrm>
          <a:solidFill>
            <a:srgbClr val="FFFFFF"/>
          </a:solidFill>
        </p:grpSpPr>
        <p:sp>
          <p:nvSpPr>
            <p:cNvPr id="34" name="Freeform 33"/>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3"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4"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5"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6"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7"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8"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49"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0"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51"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67" name="Picture Placeholder 66"/>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52" name="Text Placeholder 30"/>
          <p:cNvSpPr>
            <a:spLocks noGrp="1"/>
          </p:cNvSpPr>
          <p:nvPr>
            <p:ph type="body" sz="quarter" idx="14" hasCustomPrompt="1"/>
          </p:nvPr>
        </p:nvSpPr>
        <p:spPr bwMode="gray">
          <a:xfrm>
            <a:off x="352424" y="2353816"/>
            <a:ext cx="1629285" cy="1629285"/>
          </a:xfrm>
          <a:prstGeom prst="snip2DiagRect">
            <a:avLst>
              <a:gd name="adj1" fmla="val 15395"/>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a:solidFill>
                  <a:schemeClr val="accent1"/>
                </a:solidFill>
              </a:defRPr>
            </a:lvl1pPr>
            <a:lvl2pPr marL="0" indent="0" algn="l">
              <a:lnSpc>
                <a:spcPct val="100000"/>
              </a:lnSpc>
              <a:spcBef>
                <a:spcPts val="0"/>
              </a:spcBef>
              <a:spcAft>
                <a:spcPts val="0"/>
              </a:spcAft>
              <a:buFontTx/>
              <a:buNone/>
              <a:defRPr sz="140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1</a:t>
            </a:r>
          </a:p>
          <a:p>
            <a:pPr lvl="1"/>
            <a:r>
              <a:rPr lang="en-US" dirty="0"/>
              <a:t>Lorem ipsum</a:t>
            </a:r>
          </a:p>
          <a:p>
            <a:pPr lvl="2"/>
            <a:r>
              <a:rPr lang="en-US" dirty="0"/>
              <a:t>Dolor sit </a:t>
            </a:r>
            <a:r>
              <a:rPr lang="en-US" dirty="0" err="1"/>
              <a:t>amet</a:t>
            </a:r>
            <a:endParaRPr lang="en-US" dirty="0"/>
          </a:p>
        </p:txBody>
      </p:sp>
      <p:sp>
        <p:nvSpPr>
          <p:cNvPr id="53" name="Text Placeholder 30"/>
          <p:cNvSpPr>
            <a:spLocks noGrp="1"/>
          </p:cNvSpPr>
          <p:nvPr>
            <p:ph type="body" sz="quarter" idx="18" hasCustomPrompt="1"/>
          </p:nvPr>
        </p:nvSpPr>
        <p:spPr bwMode="gray">
          <a:xfrm>
            <a:off x="2623593" y="2353816"/>
            <a:ext cx="1629285" cy="1629285"/>
          </a:xfrm>
          <a:prstGeom prst="snip2DiagRect">
            <a:avLst>
              <a:gd name="adj1" fmla="val 15590"/>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a:solidFill>
                  <a:schemeClr val="accent1"/>
                </a:solidFill>
              </a:defRPr>
            </a:lvl1pPr>
            <a:lvl2pPr marL="0" indent="0" algn="l">
              <a:lnSpc>
                <a:spcPct val="100000"/>
              </a:lnSpc>
              <a:spcBef>
                <a:spcPts val="0"/>
              </a:spcBef>
              <a:spcAft>
                <a:spcPts val="0"/>
              </a:spcAft>
              <a:buFontTx/>
              <a:buNone/>
              <a:defRPr sz="140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2</a:t>
            </a:r>
          </a:p>
          <a:p>
            <a:pPr lvl="1"/>
            <a:r>
              <a:rPr lang="en-US" dirty="0"/>
              <a:t>Lorem ipsum</a:t>
            </a:r>
          </a:p>
          <a:p>
            <a:pPr lvl="2"/>
            <a:r>
              <a:rPr lang="en-US" dirty="0"/>
              <a:t>Dolor sit </a:t>
            </a:r>
            <a:r>
              <a:rPr lang="en-US" dirty="0" err="1"/>
              <a:t>amet</a:t>
            </a:r>
            <a:endParaRPr lang="en-US" dirty="0"/>
          </a:p>
        </p:txBody>
      </p:sp>
      <p:sp>
        <p:nvSpPr>
          <p:cNvPr id="55" name="Text Placeholder 30"/>
          <p:cNvSpPr>
            <a:spLocks noGrp="1"/>
          </p:cNvSpPr>
          <p:nvPr>
            <p:ph type="body" sz="quarter" idx="19" hasCustomPrompt="1"/>
          </p:nvPr>
        </p:nvSpPr>
        <p:spPr bwMode="gray">
          <a:xfrm>
            <a:off x="4894762" y="2353816"/>
            <a:ext cx="1629285" cy="1629285"/>
          </a:xfrm>
          <a:prstGeom prst="snip2DiagRect">
            <a:avLst>
              <a:gd name="adj1" fmla="val 15395"/>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a:solidFill>
                  <a:schemeClr val="accent1"/>
                </a:solidFill>
              </a:defRPr>
            </a:lvl1pPr>
            <a:lvl2pPr marL="0" indent="0" algn="l">
              <a:lnSpc>
                <a:spcPct val="100000"/>
              </a:lnSpc>
              <a:spcBef>
                <a:spcPts val="0"/>
              </a:spcBef>
              <a:spcAft>
                <a:spcPts val="0"/>
              </a:spcAft>
              <a:buFontTx/>
              <a:buNone/>
              <a:defRPr sz="140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3</a:t>
            </a:r>
          </a:p>
          <a:p>
            <a:pPr lvl="1"/>
            <a:r>
              <a:rPr lang="en-US" dirty="0"/>
              <a:t>Lorem ipsum</a:t>
            </a:r>
          </a:p>
          <a:p>
            <a:pPr lvl="2"/>
            <a:r>
              <a:rPr lang="en-US" dirty="0"/>
              <a:t>Dolor sit </a:t>
            </a:r>
            <a:r>
              <a:rPr lang="en-US" dirty="0" err="1"/>
              <a:t>amet</a:t>
            </a:r>
            <a:endParaRPr lang="en-US" dirty="0"/>
          </a:p>
        </p:txBody>
      </p:sp>
      <p:sp>
        <p:nvSpPr>
          <p:cNvPr id="56" name="Text Placeholder 30"/>
          <p:cNvSpPr>
            <a:spLocks noGrp="1"/>
          </p:cNvSpPr>
          <p:nvPr>
            <p:ph type="body" sz="quarter" idx="20" hasCustomPrompt="1"/>
          </p:nvPr>
        </p:nvSpPr>
        <p:spPr bwMode="gray">
          <a:xfrm>
            <a:off x="7165932" y="2353816"/>
            <a:ext cx="1629285" cy="1629285"/>
          </a:xfrm>
          <a:prstGeom prst="snip2DiagRect">
            <a:avLst>
              <a:gd name="adj1" fmla="val 15395"/>
              <a:gd name="adj2" fmla="val 0"/>
            </a:avLst>
          </a:prstGeom>
          <a:solidFill>
            <a:schemeClr val="bg1">
              <a:alpha val="90000"/>
            </a:schemeClr>
          </a:solidFill>
        </p:spPr>
        <p:txBody>
          <a:bodyPr lIns="90000" tIns="36000" rIns="0" bIns="576000"/>
          <a:lstStyle>
            <a:lvl1pPr algn="l">
              <a:lnSpc>
                <a:spcPct val="80000"/>
              </a:lnSpc>
              <a:spcBef>
                <a:spcPts val="0"/>
              </a:spcBef>
              <a:spcAft>
                <a:spcPts val="0"/>
              </a:spcAft>
              <a:defRPr sz="1400" b="1" baseline="0">
                <a:solidFill>
                  <a:schemeClr val="accent1"/>
                </a:solidFill>
              </a:defRPr>
            </a:lvl1pPr>
            <a:lvl2pPr marL="0" indent="0" algn="l">
              <a:lnSpc>
                <a:spcPct val="100000"/>
              </a:lnSpc>
              <a:spcBef>
                <a:spcPts val="0"/>
              </a:spcBef>
              <a:spcAft>
                <a:spcPts val="0"/>
              </a:spcAft>
              <a:buFontTx/>
              <a:buNone/>
              <a:defRPr sz="1400" baseline="0">
                <a:solidFill>
                  <a:schemeClr val="accent1"/>
                </a:solidFill>
              </a:defRPr>
            </a:lvl2pPr>
            <a:lvl3pPr marL="0" algn="l">
              <a:lnSpc>
                <a:spcPct val="100000"/>
              </a:lnSpc>
              <a:spcBef>
                <a:spcPts val="0"/>
              </a:spcBef>
              <a:spcAft>
                <a:spcPts val="0"/>
              </a:spcAft>
              <a:defRPr sz="1400">
                <a:solidFill>
                  <a:schemeClr val="accent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4</a:t>
            </a:r>
          </a:p>
          <a:p>
            <a:pPr lvl="1"/>
            <a:r>
              <a:rPr lang="en-US" dirty="0"/>
              <a:t>Lorem ipsum</a:t>
            </a:r>
          </a:p>
          <a:p>
            <a:pPr lvl="2"/>
            <a:r>
              <a:rPr lang="en-US" dirty="0"/>
              <a:t>Dolor sit </a:t>
            </a:r>
            <a:r>
              <a:rPr lang="en-US" dirty="0" err="1"/>
              <a:t>amet</a:t>
            </a:r>
            <a:endParaRPr lang="en-US" dirty="0"/>
          </a:p>
        </p:txBody>
      </p:sp>
      <p:sp>
        <p:nvSpPr>
          <p:cNvPr id="57" name="Picture Placeholder 13"/>
          <p:cNvSpPr>
            <a:spLocks noGrp="1"/>
          </p:cNvSpPr>
          <p:nvPr>
            <p:ph type="pic" sz="quarter" idx="23" hasCustomPrompt="1"/>
          </p:nvPr>
        </p:nvSpPr>
        <p:spPr bwMode="gray">
          <a:xfrm>
            <a:off x="352424"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58" name="Picture Placeholder 13"/>
          <p:cNvSpPr>
            <a:spLocks noGrp="1"/>
          </p:cNvSpPr>
          <p:nvPr>
            <p:ph type="pic" sz="quarter" idx="24" hasCustomPrompt="1"/>
          </p:nvPr>
        </p:nvSpPr>
        <p:spPr bwMode="gray">
          <a:xfrm>
            <a:off x="2623593"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a:t>Icon</a:t>
            </a:r>
            <a:endParaRPr lang="en-GB"/>
          </a:p>
        </p:txBody>
      </p:sp>
      <p:sp>
        <p:nvSpPr>
          <p:cNvPr id="59" name="Picture Placeholder 13"/>
          <p:cNvSpPr>
            <a:spLocks noGrp="1"/>
          </p:cNvSpPr>
          <p:nvPr>
            <p:ph type="pic" sz="quarter" idx="25" hasCustomPrompt="1"/>
          </p:nvPr>
        </p:nvSpPr>
        <p:spPr bwMode="gray">
          <a:xfrm>
            <a:off x="4894762"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60" name="Picture Placeholder 13"/>
          <p:cNvSpPr>
            <a:spLocks noGrp="1"/>
          </p:cNvSpPr>
          <p:nvPr>
            <p:ph type="pic" sz="quarter" idx="26" hasCustomPrompt="1"/>
          </p:nvPr>
        </p:nvSpPr>
        <p:spPr bwMode="gray">
          <a:xfrm>
            <a:off x="7165932" y="3443101"/>
            <a:ext cx="540000" cy="540000"/>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62" name="Text Placeholder 61"/>
          <p:cNvSpPr>
            <a:spLocks noGrp="1"/>
          </p:cNvSpPr>
          <p:nvPr>
            <p:ph type="body" sz="quarter" idx="28"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4" name="Title 3"/>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solidFill>
                  <a:schemeClr val="accent1"/>
                </a:solidFill>
              </a:defRPr>
            </a:lvl1pPr>
          </a:lstStyle>
          <a:p>
            <a:r>
              <a:rPr lang="en-US" dirty="0"/>
              <a:t>Click to edit Master title style </a:t>
            </a:r>
            <a:endParaRPr lang="nl-NL" dirty="0"/>
          </a:p>
        </p:txBody>
      </p:sp>
    </p:spTree>
    <p:extLst>
      <p:ext uri="{BB962C8B-B14F-4D97-AF65-F5344CB8AC3E}">
        <p14:creationId xmlns:p14="http://schemas.microsoft.com/office/powerpoint/2010/main" val="236636465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Slide Image">
    <p:bg bwMode="gray">
      <p:bgPr>
        <a:solidFill>
          <a:srgbClr val="D9D9D9"/>
        </a:solidFill>
        <a:effectLst/>
      </p:bgPr>
    </p:bg>
    <p:spTree>
      <p:nvGrpSpPr>
        <p:cNvPr id="1" name=""/>
        <p:cNvGrpSpPr/>
        <p:nvPr/>
      </p:nvGrpSpPr>
      <p:grpSpPr>
        <a:xfrm>
          <a:off x="0" y="0"/>
          <a:ext cx="0" cy="0"/>
          <a:chOff x="0" y="0"/>
          <a:chExt cx="0" cy="0"/>
        </a:xfrm>
      </p:grpSpPr>
      <p:sp>
        <p:nvSpPr>
          <p:cNvPr id="26" name="Freeform: Shape 25">
            <a:extLst>
              <a:ext uri="{FF2B5EF4-FFF2-40B4-BE49-F238E27FC236}">
                <a16:creationId xmlns:a16="http://schemas.microsoft.com/office/drawing/2014/main" id="{C4080AD4-1248-42BF-B117-FF7BD2095101}"/>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a:p>
        </p:txBody>
      </p:sp>
      <p:sp>
        <p:nvSpPr>
          <p:cNvPr id="39" name="Picture Placeholder 38">
            <a:extLst>
              <a:ext uri="{FF2B5EF4-FFF2-40B4-BE49-F238E27FC236}">
                <a16:creationId xmlns:a16="http://schemas.microsoft.com/office/drawing/2014/main" id="{466851DF-CDE1-45E4-B481-6864BF0B46FD}"/>
              </a:ext>
            </a:extLst>
          </p:cNvPr>
          <p:cNvSpPr>
            <a:spLocks noGrp="1"/>
          </p:cNvSpPr>
          <p:nvPr>
            <p:ph type="pic" sz="quarter" idx="10"/>
          </p:nvPr>
        </p:nvSpPr>
        <p:spPr bwMode="gray">
          <a:xfrm>
            <a:off x="0" y="0"/>
            <a:ext cx="9144000" cy="5143500"/>
          </a:xfrm>
          <a:custGeom>
            <a:avLst/>
            <a:gdLst>
              <a:gd name="connsiteX0" fmla="*/ 0 w 9144000"/>
              <a:gd name="connsiteY0" fmla="*/ 0 h 5143500"/>
              <a:gd name="connsiteX1" fmla="*/ 5138383 w 9144000"/>
              <a:gd name="connsiteY1" fmla="*/ 0 h 5143500"/>
              <a:gd name="connsiteX2" fmla="*/ 9144000 w 9144000"/>
              <a:gd name="connsiteY2" fmla="*/ 4005615 h 5143500"/>
              <a:gd name="connsiteX3" fmla="*/ 9144000 w 9144000"/>
              <a:gd name="connsiteY3" fmla="*/ 5143500 h 5143500"/>
              <a:gd name="connsiteX4" fmla="*/ 0 w 9144000"/>
              <a:gd name="connsiteY4" fmla="*/ 5143500 h 5143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0" h="5143500">
                <a:moveTo>
                  <a:pt x="0" y="0"/>
                </a:moveTo>
                <a:lnTo>
                  <a:pt x="5138383" y="0"/>
                </a:lnTo>
                <a:lnTo>
                  <a:pt x="9144000" y="4005615"/>
                </a:lnTo>
                <a:lnTo>
                  <a:pt x="9144000" y="5143500"/>
                </a:lnTo>
                <a:lnTo>
                  <a:pt x="0" y="5143500"/>
                </a:lnTo>
                <a:close/>
              </a:path>
            </a:pathLst>
          </a:custGeom>
        </p:spPr>
        <p:txBody>
          <a:bodyPr wrap="square" anchor="ctr" anchorCtr="0">
            <a:noAutofit/>
          </a:bodyPr>
          <a:lstStyle>
            <a:lvl1pPr algn="ctr">
              <a:defRPr/>
            </a:lvl1pPr>
          </a:lstStyle>
          <a:p>
            <a:r>
              <a:rPr lang="en-US" dirty="0"/>
              <a:t>Click icon to add picture</a:t>
            </a:r>
          </a:p>
        </p:txBody>
      </p:sp>
      <p:sp>
        <p:nvSpPr>
          <p:cNvPr id="40" name="Right Triangle 39">
            <a:extLst>
              <a:ext uri="{FF2B5EF4-FFF2-40B4-BE49-F238E27FC236}">
                <a16:creationId xmlns:a16="http://schemas.microsoft.com/office/drawing/2014/main" id="{C4D88B44-6923-4A8C-9C25-9A25EAE0D72E}"/>
              </a:ext>
            </a:extLst>
          </p:cNvPr>
          <p:cNvSpPr/>
          <p:nvPr userDrawn="1"/>
        </p:nvSpPr>
        <p:spPr>
          <a:xfrm flipH="1" flipV="1">
            <a:off x="5138382" y="-1"/>
            <a:ext cx="4005618" cy="4005616"/>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a:p>
        </p:txBody>
      </p:sp>
      <p:sp>
        <p:nvSpPr>
          <p:cNvPr id="2" name="Title 1"/>
          <p:cNvSpPr>
            <a:spLocks noGrp="1"/>
          </p:cNvSpPr>
          <p:nvPr>
            <p:ph type="ctrTitle" hasCustomPrompt="1"/>
          </p:nvPr>
        </p:nvSpPr>
        <p:spPr bwMode="gray">
          <a:xfrm>
            <a:off x="359999" y="3062010"/>
            <a:ext cx="4672800" cy="1620000"/>
          </a:xfrm>
          <a:prstGeom prst="snip2DiagRect">
            <a:avLst>
              <a:gd name="adj1" fmla="val 15875"/>
              <a:gd name="adj2" fmla="val 0"/>
            </a:avLst>
          </a:prstGeom>
          <a:solidFill>
            <a:schemeClr val="bg1">
              <a:alpha val="90000"/>
            </a:schemeClr>
          </a:solidFill>
        </p:spPr>
        <p:txBody>
          <a:bodyPr wrap="square" lIns="108000" tIns="108000" rIns="108000" bIns="0" rtlCol="0" anchor="t" anchorCtr="0">
            <a:noAutofit/>
          </a:bodyPr>
          <a:lstStyle>
            <a:lvl1pPr marL="0" algn="l" defTabSz="914400" rtl="0" eaLnBrk="1" latinLnBrk="0" hangingPunct="1">
              <a:lnSpc>
                <a:spcPct val="80000"/>
              </a:lnSpc>
              <a:spcBef>
                <a:spcPts val="0"/>
              </a:spcBef>
              <a:defRPr lang="en-GB" sz="3000" b="1" kern="0">
                <a:solidFill>
                  <a:schemeClr val="accent1"/>
                </a:solidFill>
                <a:latin typeface="+mj-lt"/>
                <a:ea typeface="+mn-ea"/>
                <a:cs typeface="+mn-cs"/>
              </a:defRPr>
            </a:lvl1pPr>
          </a:lstStyle>
          <a:p>
            <a:r>
              <a:rPr lang="en-US" dirty="0"/>
              <a:t>Click to edit </a:t>
            </a:r>
            <a:br>
              <a:rPr lang="en-US" dirty="0"/>
            </a:br>
            <a:r>
              <a:rPr lang="en-US" dirty="0"/>
              <a:t>Master title style</a:t>
            </a:r>
            <a:endParaRPr lang="en-GB" dirty="0"/>
          </a:p>
        </p:txBody>
      </p:sp>
      <p:sp>
        <p:nvSpPr>
          <p:cNvPr id="3" name="Subtitle 2"/>
          <p:cNvSpPr>
            <a:spLocks noGrp="1"/>
          </p:cNvSpPr>
          <p:nvPr>
            <p:ph type="subTitle" idx="1" hasCustomPrompt="1"/>
          </p:nvPr>
        </p:nvSpPr>
        <p:spPr bwMode="gray">
          <a:xfrm>
            <a:off x="601199" y="4069365"/>
            <a:ext cx="4431600" cy="612645"/>
          </a:xfrm>
          <a:noFill/>
        </p:spPr>
        <p:txBody>
          <a:bodyPr wrap="square" lIns="0" tIns="0" rIns="0" bIns="162000" rtlCol="0" anchor="b" anchorCtr="0">
            <a:spAutoFit/>
          </a:bodyPr>
          <a:lstStyle>
            <a:lvl1pPr marL="0" indent="0" algn="l" defTabSz="914400" rtl="0" eaLnBrk="1" latinLnBrk="0" hangingPunct="1">
              <a:lnSpc>
                <a:spcPct val="100000"/>
              </a:lnSpc>
              <a:spcBef>
                <a:spcPts val="0"/>
              </a:spcBef>
              <a:buNone/>
              <a:defRPr lang="en-GB" sz="1400" b="0" kern="1200" dirty="0">
                <a:solidFill>
                  <a:schemeClr val="tx1"/>
                </a:solidFill>
                <a:latin typeface="+mj-lt"/>
                <a:ea typeface="+mn-ea"/>
                <a:cs typeface="+mn-cs"/>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a:t>
            </a:r>
            <a:br>
              <a:rPr lang="en-US" dirty="0"/>
            </a:br>
            <a:r>
              <a:rPr lang="en-US" dirty="0"/>
              <a:t>Master subtitle style</a:t>
            </a:r>
            <a:endParaRPr lang="en-GB" dirty="0"/>
          </a:p>
        </p:txBody>
      </p:sp>
      <p:grpSp>
        <p:nvGrpSpPr>
          <p:cNvPr id="18" name="Group 17">
            <a:extLst>
              <a:ext uri="{FF2B5EF4-FFF2-40B4-BE49-F238E27FC236}">
                <a16:creationId xmlns:a16="http://schemas.microsoft.com/office/drawing/2014/main" id="{0B0DBAD6-3F35-468A-9602-267769C710D8}"/>
              </a:ext>
            </a:extLst>
          </p:cNvPr>
          <p:cNvGrpSpPr/>
          <p:nvPr userDrawn="1"/>
        </p:nvGrpSpPr>
        <p:grpSpPr>
          <a:xfrm>
            <a:off x="9203090" y="4682010"/>
            <a:ext cx="1530000" cy="461490"/>
            <a:chOff x="9203090" y="4682010"/>
            <a:chExt cx="1440002" cy="461490"/>
          </a:xfrm>
        </p:grpSpPr>
        <p:cxnSp>
          <p:nvCxnSpPr>
            <p:cNvPr id="19" name="Straight Connector 18">
              <a:extLst>
                <a:ext uri="{FF2B5EF4-FFF2-40B4-BE49-F238E27FC236}">
                  <a16:creationId xmlns:a16="http://schemas.microsoft.com/office/drawing/2014/main" id="{2E9D52B4-A941-4934-AD9B-7B5BA1C97A50}"/>
                </a:ext>
              </a:extLst>
            </p:cNvPr>
            <p:cNvCxnSpPr/>
            <p:nvPr/>
          </p:nvCxnSpPr>
          <p:spPr bwMode="gray">
            <a:xfrm flipH="1">
              <a:off x="9203092" y="514350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E9413AD9-6BE1-4A5D-8CDB-D4B7292DF23F}"/>
                </a:ext>
              </a:extLst>
            </p:cNvPr>
            <p:cNvCxnSpPr/>
            <p:nvPr/>
          </p:nvCxnSpPr>
          <p:spPr bwMode="gray">
            <a:xfrm flipH="1">
              <a:off x="9203092" y="4682010"/>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7280614E-0C52-4941-8067-C4E0E6114F03}"/>
                </a:ext>
              </a:extLst>
            </p:cNvPr>
            <p:cNvSpPr/>
            <p:nvPr/>
          </p:nvSpPr>
          <p:spPr bwMode="gray">
            <a:xfrm flipH="1">
              <a:off x="9203090" y="4721225"/>
              <a:ext cx="1439999" cy="422274"/>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Logo margin bottom</a:t>
              </a:r>
            </a:p>
          </p:txBody>
        </p:sp>
      </p:grpSp>
      <p:grpSp>
        <p:nvGrpSpPr>
          <p:cNvPr id="22" name="Group 21">
            <a:extLst>
              <a:ext uri="{FF2B5EF4-FFF2-40B4-BE49-F238E27FC236}">
                <a16:creationId xmlns:a16="http://schemas.microsoft.com/office/drawing/2014/main" id="{1238DB93-241B-43B2-AAD6-872AB5598331}"/>
              </a:ext>
            </a:extLst>
          </p:cNvPr>
          <p:cNvGrpSpPr/>
          <p:nvPr userDrawn="1"/>
        </p:nvGrpSpPr>
        <p:grpSpPr>
          <a:xfrm>
            <a:off x="8801099" y="5203311"/>
            <a:ext cx="342904" cy="1530000"/>
            <a:chOff x="8801099" y="5203311"/>
            <a:chExt cx="342904" cy="1440000"/>
          </a:xfrm>
        </p:grpSpPr>
        <p:cxnSp>
          <p:nvCxnSpPr>
            <p:cNvPr id="23" name="Straight Connector 22">
              <a:extLst>
                <a:ext uri="{FF2B5EF4-FFF2-40B4-BE49-F238E27FC236}">
                  <a16:creationId xmlns:a16="http://schemas.microsoft.com/office/drawing/2014/main" id="{17B79566-831A-4FB4-A7A0-6C823FB4EB30}"/>
                </a:ext>
              </a:extLst>
            </p:cNvPr>
            <p:cNvCxnSpPr/>
            <p:nvPr/>
          </p:nvCxnSpPr>
          <p:spPr bwMode="gray">
            <a:xfrm rot="5400000" flipH="1">
              <a:off x="8081575"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07DB0C3-4D42-479D-8E40-280BC626EF93}"/>
                </a:ext>
              </a:extLst>
            </p:cNvPr>
            <p:cNvCxnSpPr/>
            <p:nvPr/>
          </p:nvCxnSpPr>
          <p:spPr bwMode="gray">
            <a:xfrm rot="5400000" flipH="1">
              <a:off x="8424003" y="5923311"/>
              <a:ext cx="1440000"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1D782735-8D0D-42AE-A823-AF45C1DEEF98}"/>
                </a:ext>
              </a:extLst>
            </p:cNvPr>
            <p:cNvSpPr/>
            <p:nvPr/>
          </p:nvSpPr>
          <p:spPr bwMode="gray">
            <a:xfrm rot="5400000" flipH="1">
              <a:off x="8251993" y="5752418"/>
              <a:ext cx="1439999" cy="34178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Logo margin right</a:t>
              </a:r>
            </a:p>
          </p:txBody>
        </p:sp>
      </p:grpSp>
      <p:pic>
        <p:nvPicPr>
          <p:cNvPr id="16" name="Picture 15">
            <a:extLst>
              <a:ext uri="{FF2B5EF4-FFF2-40B4-BE49-F238E27FC236}">
                <a16:creationId xmlns:a16="http://schemas.microsoft.com/office/drawing/2014/main" id="{877F479E-C567-4B93-8B6E-A2FC6A313CC7}"/>
              </a:ext>
            </a:extLst>
          </p:cNvPr>
          <p:cNvPicPr>
            <a:picLocks noChangeAspect="1"/>
          </p:cNvPicPr>
          <p:nvPr userDrawn="1"/>
        </p:nvPicPr>
        <p:blipFill>
          <a:blip r:embed="rId2"/>
          <a:stretch>
            <a:fillRect/>
          </a:stretch>
        </p:blipFill>
        <p:spPr>
          <a:xfrm>
            <a:off x="6557960" y="381004"/>
            <a:ext cx="2232000" cy="328013"/>
          </a:xfrm>
          <a:prstGeom prst="rect">
            <a:avLst/>
          </a:prstGeom>
        </p:spPr>
      </p:pic>
    </p:spTree>
    <p:extLst>
      <p:ext uri="{BB962C8B-B14F-4D97-AF65-F5344CB8AC3E}">
        <p14:creationId xmlns:p14="http://schemas.microsoft.com/office/powerpoint/2010/main" val="3223028221"/>
      </p:ext>
    </p:extLst>
  </p:cSld>
  <p:clrMapOvr>
    <a:masterClrMapping/>
  </p:clrMapOvr>
  <p:extLst>
    <p:ext uri="{DCECCB84-F9BA-43D5-87BE-67443E8EF086}">
      <p15:sldGuideLst xmlns:p15="http://schemas.microsoft.com/office/powerpoint/2012/main"/>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Image with Header and circles 4">
    <p:bg>
      <p:bgPr>
        <a:solidFill>
          <a:srgbClr val="005192"/>
        </a:soli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4BC2EB70-D3B0-48D3-A2B6-BCB15FB444A7}"/>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75" name="Rectangle 74">
            <a:extLst>
              <a:ext uri="{FF2B5EF4-FFF2-40B4-BE49-F238E27FC236}">
                <a16:creationId xmlns:a16="http://schemas.microsoft.com/office/drawing/2014/main" id="{460844D6-DD6E-471B-A76D-4769B5776D21}"/>
              </a:ext>
            </a:extLst>
          </p:cNvPr>
          <p:cNvSpPr/>
          <p:nvPr userDrawn="1"/>
        </p:nvSpPr>
        <p:spPr>
          <a:xfrm>
            <a:off x="7013813" y="157163"/>
            <a:ext cx="1782000" cy="417546"/>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57" name="Picture Placeholder 56"/>
          <p:cNvSpPr>
            <a:spLocks noGrp="1"/>
          </p:cNvSpPr>
          <p:nvPr>
            <p:ph type="pic" sz="quarter" idx="17"/>
          </p:nvPr>
        </p:nvSpPr>
        <p:spPr bwMode="gray">
          <a:xfrm>
            <a:off x="1" y="-900"/>
            <a:ext cx="9143999" cy="5144400"/>
          </a:xfrm>
          <a:custGeom>
            <a:avLst/>
            <a:gdLst>
              <a:gd name="connsiteX0" fmla="*/ 8398022 w 9143999"/>
              <a:gd name="connsiteY0" fmla="*/ 345388 h 5144400"/>
              <a:gd name="connsiteX1" fmla="*/ 8441303 w 9143999"/>
              <a:gd name="connsiteY1" fmla="*/ 397979 h 5144400"/>
              <a:gd name="connsiteX2" fmla="*/ 8391839 w 9143999"/>
              <a:gd name="connsiteY2" fmla="*/ 466038 h 5144400"/>
              <a:gd name="connsiteX3" fmla="*/ 8382565 w 9143999"/>
              <a:gd name="connsiteY3" fmla="*/ 466038 h 5144400"/>
              <a:gd name="connsiteX4" fmla="*/ 8382565 w 9143999"/>
              <a:gd name="connsiteY4" fmla="*/ 348482 h 5144400"/>
              <a:gd name="connsiteX5" fmla="*/ 8398022 w 9143999"/>
              <a:gd name="connsiteY5" fmla="*/ 345388 h 5144400"/>
              <a:gd name="connsiteX6" fmla="*/ 8194405 w 9143999"/>
              <a:gd name="connsiteY6" fmla="*/ 339038 h 5144400"/>
              <a:gd name="connsiteX7" fmla="*/ 8222228 w 9143999"/>
              <a:gd name="connsiteY7" fmla="*/ 404046 h 5144400"/>
              <a:gd name="connsiteX8" fmla="*/ 8194405 w 9143999"/>
              <a:gd name="connsiteY8" fmla="*/ 462863 h 5144400"/>
              <a:gd name="connsiteX9" fmla="*/ 8163490 w 9143999"/>
              <a:gd name="connsiteY9" fmla="*/ 400951 h 5144400"/>
              <a:gd name="connsiteX10" fmla="*/ 8194405 w 9143999"/>
              <a:gd name="connsiteY10" fmla="*/ 339038 h 5144400"/>
              <a:gd name="connsiteX11" fmla="*/ 7739627 w 9143999"/>
              <a:gd name="connsiteY11" fmla="*/ 339038 h 5144400"/>
              <a:gd name="connsiteX12" fmla="*/ 7768202 w 9143999"/>
              <a:gd name="connsiteY12" fmla="*/ 404046 h 5144400"/>
              <a:gd name="connsiteX13" fmla="*/ 7739627 w 9143999"/>
              <a:gd name="connsiteY13" fmla="*/ 462863 h 5144400"/>
              <a:gd name="connsiteX14" fmla="*/ 7711052 w 9143999"/>
              <a:gd name="connsiteY14" fmla="*/ 400951 h 5144400"/>
              <a:gd name="connsiteX15" fmla="*/ 7739627 w 9143999"/>
              <a:gd name="connsiteY15" fmla="*/ 339038 h 5144400"/>
              <a:gd name="connsiteX16" fmla="*/ 8619102 w 9143999"/>
              <a:gd name="connsiteY16" fmla="*/ 335863 h 5144400"/>
              <a:gd name="connsiteX17" fmla="*/ 8650852 w 9143999"/>
              <a:gd name="connsiteY17" fmla="*/ 378725 h 5144400"/>
              <a:gd name="connsiteX18" fmla="*/ 8590527 w 9143999"/>
              <a:gd name="connsiteY18" fmla="*/ 378725 h 5144400"/>
              <a:gd name="connsiteX19" fmla="*/ 8619102 w 9143999"/>
              <a:gd name="connsiteY19" fmla="*/ 335863 h 5144400"/>
              <a:gd name="connsiteX20" fmla="*/ 7121217 w 9143999"/>
              <a:gd name="connsiteY20" fmla="*/ 308875 h 5144400"/>
              <a:gd name="connsiteX21" fmla="*/ 7149078 w 9143999"/>
              <a:gd name="connsiteY21" fmla="*/ 410475 h 5144400"/>
              <a:gd name="connsiteX22" fmla="*/ 7087165 w 9143999"/>
              <a:gd name="connsiteY22" fmla="*/ 410475 h 5144400"/>
              <a:gd name="connsiteX23" fmla="*/ 7121217 w 9143999"/>
              <a:gd name="connsiteY23" fmla="*/ 308875 h 5144400"/>
              <a:gd name="connsiteX24" fmla="*/ 7471280 w 9143999"/>
              <a:gd name="connsiteY24" fmla="*/ 305701 h 5144400"/>
              <a:gd name="connsiteX25" fmla="*/ 7471280 w 9143999"/>
              <a:gd name="connsiteY25" fmla="*/ 336410 h 5144400"/>
              <a:gd name="connsiteX26" fmla="*/ 7539787 w 9143999"/>
              <a:gd name="connsiteY26" fmla="*/ 336410 h 5144400"/>
              <a:gd name="connsiteX27" fmla="*/ 7474394 w 9143999"/>
              <a:gd name="connsiteY27" fmla="*/ 465388 h 5144400"/>
              <a:gd name="connsiteX28" fmla="*/ 7471280 w 9143999"/>
              <a:gd name="connsiteY28" fmla="*/ 493026 h 5144400"/>
              <a:gd name="connsiteX29" fmla="*/ 7608294 w 9143999"/>
              <a:gd name="connsiteY29" fmla="*/ 493026 h 5144400"/>
              <a:gd name="connsiteX30" fmla="*/ 7630091 w 9143999"/>
              <a:gd name="connsiteY30" fmla="*/ 471529 h 5144400"/>
              <a:gd name="connsiteX31" fmla="*/ 7630091 w 9143999"/>
              <a:gd name="connsiteY31" fmla="*/ 459246 h 5144400"/>
              <a:gd name="connsiteX32" fmla="*/ 7592724 w 9143999"/>
              <a:gd name="connsiteY32" fmla="*/ 462317 h 5144400"/>
              <a:gd name="connsiteX33" fmla="*/ 7549129 w 9143999"/>
              <a:gd name="connsiteY33" fmla="*/ 462317 h 5144400"/>
              <a:gd name="connsiteX34" fmla="*/ 7626977 w 9143999"/>
              <a:gd name="connsiteY34" fmla="*/ 305701 h 5144400"/>
              <a:gd name="connsiteX35" fmla="*/ 7471280 w 9143999"/>
              <a:gd name="connsiteY35" fmla="*/ 305701 h 5144400"/>
              <a:gd name="connsiteX36" fmla="*/ 8622169 w 9143999"/>
              <a:gd name="connsiteY36" fmla="*/ 305700 h 5144400"/>
              <a:gd name="connsiteX37" fmla="*/ 8525441 w 9143999"/>
              <a:gd name="connsiteY37" fmla="*/ 397827 h 5144400"/>
              <a:gd name="connsiteX38" fmla="*/ 8619049 w 9143999"/>
              <a:gd name="connsiteY38" fmla="*/ 493025 h 5144400"/>
              <a:gd name="connsiteX39" fmla="*/ 8697055 w 9143999"/>
              <a:gd name="connsiteY39" fmla="*/ 434678 h 5144400"/>
              <a:gd name="connsiteX40" fmla="*/ 8644011 w 9143999"/>
              <a:gd name="connsiteY40" fmla="*/ 450033 h 5144400"/>
              <a:gd name="connsiteX41" fmla="*/ 8590966 w 9143999"/>
              <a:gd name="connsiteY41" fmla="*/ 403969 h 5144400"/>
              <a:gd name="connsiteX42" fmla="*/ 8706416 w 9143999"/>
              <a:gd name="connsiteY42" fmla="*/ 403969 h 5144400"/>
              <a:gd name="connsiteX43" fmla="*/ 8706416 w 9143999"/>
              <a:gd name="connsiteY43" fmla="*/ 382473 h 5144400"/>
              <a:gd name="connsiteX44" fmla="*/ 8622169 w 9143999"/>
              <a:gd name="connsiteY44" fmla="*/ 305700 h 5144400"/>
              <a:gd name="connsiteX45" fmla="*/ 8195215 w 9143999"/>
              <a:gd name="connsiteY45" fmla="*/ 305700 h 5144400"/>
              <a:gd name="connsiteX46" fmla="*/ 8098403 w 9143999"/>
              <a:gd name="connsiteY46" fmla="*/ 403969 h 5144400"/>
              <a:gd name="connsiteX47" fmla="*/ 8192092 w 9143999"/>
              <a:gd name="connsiteY47" fmla="*/ 493025 h 5144400"/>
              <a:gd name="connsiteX48" fmla="*/ 8288903 w 9143999"/>
              <a:gd name="connsiteY48" fmla="*/ 394756 h 5144400"/>
              <a:gd name="connsiteX49" fmla="*/ 8195215 w 9143999"/>
              <a:gd name="connsiteY49" fmla="*/ 305700 h 5144400"/>
              <a:gd name="connsiteX50" fmla="*/ 7739629 w 9143999"/>
              <a:gd name="connsiteY50" fmla="*/ 305700 h 5144400"/>
              <a:gd name="connsiteX51" fmla="*/ 7639616 w 9143999"/>
              <a:gd name="connsiteY51" fmla="*/ 403969 h 5144400"/>
              <a:gd name="connsiteX52" fmla="*/ 7739629 w 9143999"/>
              <a:gd name="connsiteY52" fmla="*/ 493025 h 5144400"/>
              <a:gd name="connsiteX53" fmla="*/ 7839641 w 9143999"/>
              <a:gd name="connsiteY53" fmla="*/ 394757 h 5144400"/>
              <a:gd name="connsiteX54" fmla="*/ 7739629 w 9143999"/>
              <a:gd name="connsiteY54" fmla="*/ 305700 h 5144400"/>
              <a:gd name="connsiteX55" fmla="*/ 7102867 w 9143999"/>
              <a:gd name="connsiteY55" fmla="*/ 256489 h 5144400"/>
              <a:gd name="connsiteX56" fmla="*/ 7018903 w 9143999"/>
              <a:gd name="connsiteY56" fmla="*/ 493026 h 5144400"/>
              <a:gd name="connsiteX57" fmla="*/ 7056220 w 9143999"/>
              <a:gd name="connsiteY57" fmla="*/ 493026 h 5144400"/>
              <a:gd name="connsiteX58" fmla="*/ 7077989 w 9143999"/>
              <a:gd name="connsiteY58" fmla="*/ 434659 h 5144400"/>
              <a:gd name="connsiteX59" fmla="*/ 7158843 w 9143999"/>
              <a:gd name="connsiteY59" fmla="*/ 434659 h 5144400"/>
              <a:gd name="connsiteX60" fmla="*/ 7171282 w 9143999"/>
              <a:gd name="connsiteY60" fmla="*/ 471522 h 5144400"/>
              <a:gd name="connsiteX61" fmla="*/ 7196160 w 9143999"/>
              <a:gd name="connsiteY61" fmla="*/ 493026 h 5144400"/>
              <a:gd name="connsiteX62" fmla="*/ 7245916 w 9143999"/>
              <a:gd name="connsiteY62" fmla="*/ 493026 h 5144400"/>
              <a:gd name="connsiteX63" fmla="*/ 7239697 w 9143999"/>
              <a:gd name="connsiteY63" fmla="*/ 477666 h 5144400"/>
              <a:gd name="connsiteX64" fmla="*/ 7180611 w 9143999"/>
              <a:gd name="connsiteY64" fmla="*/ 290280 h 5144400"/>
              <a:gd name="connsiteX65" fmla="*/ 7133965 w 9143999"/>
              <a:gd name="connsiteY65" fmla="*/ 256489 h 5144400"/>
              <a:gd name="connsiteX66" fmla="*/ 7102867 w 9143999"/>
              <a:gd name="connsiteY66" fmla="*/ 256489 h 5144400"/>
              <a:gd name="connsiteX67" fmla="*/ 7866628 w 9143999"/>
              <a:gd name="connsiteY67" fmla="*/ 256488 h 5144400"/>
              <a:gd name="connsiteX68" fmla="*/ 7866628 w 9143999"/>
              <a:gd name="connsiteY68" fmla="*/ 493025 h 5144400"/>
              <a:gd name="connsiteX69" fmla="*/ 7907268 w 9143999"/>
              <a:gd name="connsiteY69" fmla="*/ 493025 h 5144400"/>
              <a:gd name="connsiteX70" fmla="*/ 7907268 w 9143999"/>
              <a:gd name="connsiteY70" fmla="*/ 345574 h 5144400"/>
              <a:gd name="connsiteX71" fmla="*/ 8004179 w 9143999"/>
              <a:gd name="connsiteY71" fmla="*/ 462306 h 5144400"/>
              <a:gd name="connsiteX72" fmla="*/ 8041693 w 9143999"/>
              <a:gd name="connsiteY72" fmla="*/ 493025 h 5144400"/>
              <a:gd name="connsiteX73" fmla="*/ 8069828 w 9143999"/>
              <a:gd name="connsiteY73" fmla="*/ 493025 h 5144400"/>
              <a:gd name="connsiteX74" fmla="*/ 8069828 w 9143999"/>
              <a:gd name="connsiteY74" fmla="*/ 277992 h 5144400"/>
              <a:gd name="connsiteX75" fmla="*/ 8047945 w 9143999"/>
              <a:gd name="connsiteY75" fmla="*/ 256488 h 5144400"/>
              <a:gd name="connsiteX76" fmla="*/ 8029188 w 9143999"/>
              <a:gd name="connsiteY76" fmla="*/ 256488 h 5144400"/>
              <a:gd name="connsiteX77" fmla="*/ 8029188 w 9143999"/>
              <a:gd name="connsiteY77" fmla="*/ 400868 h 5144400"/>
              <a:gd name="connsiteX78" fmla="*/ 7938530 w 9143999"/>
              <a:gd name="connsiteY78" fmla="*/ 284136 h 5144400"/>
              <a:gd name="connsiteX79" fmla="*/ 7894764 w 9143999"/>
              <a:gd name="connsiteY79" fmla="*/ 256488 h 5144400"/>
              <a:gd name="connsiteX80" fmla="*/ 7866628 w 9143999"/>
              <a:gd name="connsiteY80" fmla="*/ 256488 h 5144400"/>
              <a:gd name="connsiteX81" fmla="*/ 8738166 w 9143999"/>
              <a:gd name="connsiteY81" fmla="*/ 237438 h 5144400"/>
              <a:gd name="connsiteX82" fmla="*/ 8738166 w 9143999"/>
              <a:gd name="connsiteY82" fmla="*/ 493025 h 5144400"/>
              <a:gd name="connsiteX83" fmla="*/ 8793729 w 9143999"/>
              <a:gd name="connsiteY83" fmla="*/ 493025 h 5144400"/>
              <a:gd name="connsiteX84" fmla="*/ 8793729 w 9143999"/>
              <a:gd name="connsiteY84" fmla="*/ 274390 h 5144400"/>
              <a:gd name="connsiteX85" fmla="*/ 8759774 w 9143999"/>
              <a:gd name="connsiteY85" fmla="*/ 237438 h 5144400"/>
              <a:gd name="connsiteX86" fmla="*/ 8738166 w 9143999"/>
              <a:gd name="connsiteY86" fmla="*/ 237438 h 5144400"/>
              <a:gd name="connsiteX87" fmla="*/ 8315891 w 9143999"/>
              <a:gd name="connsiteY87" fmla="*/ 237438 h 5144400"/>
              <a:gd name="connsiteX88" fmla="*/ 8315891 w 9143999"/>
              <a:gd name="connsiteY88" fmla="*/ 493025 h 5144400"/>
              <a:gd name="connsiteX89" fmla="*/ 8393965 w 9143999"/>
              <a:gd name="connsiteY89" fmla="*/ 493025 h 5144400"/>
              <a:gd name="connsiteX90" fmla="*/ 8506391 w 9143999"/>
              <a:gd name="connsiteY90" fmla="*/ 388327 h 5144400"/>
              <a:gd name="connsiteX91" fmla="*/ 8431440 w 9143999"/>
              <a:gd name="connsiteY91" fmla="*/ 308263 h 5144400"/>
              <a:gd name="connsiteX92" fmla="*/ 8381473 w 9143999"/>
              <a:gd name="connsiteY92" fmla="*/ 326740 h 5144400"/>
              <a:gd name="connsiteX93" fmla="*/ 8381473 w 9143999"/>
              <a:gd name="connsiteY93" fmla="*/ 274391 h 5144400"/>
              <a:gd name="connsiteX94" fmla="*/ 8340875 w 9143999"/>
              <a:gd name="connsiteY94" fmla="*/ 237438 h 5144400"/>
              <a:gd name="connsiteX95" fmla="*/ 8315891 w 9143999"/>
              <a:gd name="connsiteY95" fmla="*/ 237438 h 5144400"/>
              <a:gd name="connsiteX96" fmla="*/ 7268141 w 9143999"/>
              <a:gd name="connsiteY96" fmla="*/ 237438 h 5144400"/>
              <a:gd name="connsiteX97" fmla="*/ 7268141 w 9143999"/>
              <a:gd name="connsiteY97" fmla="*/ 493025 h 5144400"/>
              <a:gd name="connsiteX98" fmla="*/ 7333229 w 9143999"/>
              <a:gd name="connsiteY98" fmla="*/ 493025 h 5144400"/>
              <a:gd name="connsiteX99" fmla="*/ 7333229 w 9143999"/>
              <a:gd name="connsiteY99" fmla="*/ 420859 h 5144400"/>
              <a:gd name="connsiteX100" fmla="*/ 7333229 w 9143999"/>
              <a:gd name="connsiteY100" fmla="*/ 394758 h 5144400"/>
              <a:gd name="connsiteX101" fmla="*/ 7354980 w 9143999"/>
              <a:gd name="connsiteY101" fmla="*/ 433815 h 5144400"/>
              <a:gd name="connsiteX102" fmla="*/ 7370852 w 9143999"/>
              <a:gd name="connsiteY102" fmla="*/ 462317 h 5144400"/>
              <a:gd name="connsiteX103" fmla="*/ 7405341 w 9143999"/>
              <a:gd name="connsiteY103" fmla="*/ 493026 h 5144400"/>
              <a:gd name="connsiteX104" fmla="*/ 7458641 w 9143999"/>
              <a:gd name="connsiteY104" fmla="*/ 493026 h 5144400"/>
              <a:gd name="connsiteX105" fmla="*/ 7446100 w 9143999"/>
              <a:gd name="connsiteY105" fmla="*/ 477671 h 5144400"/>
              <a:gd name="connsiteX106" fmla="*/ 7395935 w 9143999"/>
              <a:gd name="connsiteY106" fmla="*/ 379402 h 5144400"/>
              <a:gd name="connsiteX107" fmla="*/ 7455506 w 9143999"/>
              <a:gd name="connsiteY107" fmla="*/ 305701 h 5144400"/>
              <a:gd name="connsiteX108" fmla="*/ 7402205 w 9143999"/>
              <a:gd name="connsiteY108" fmla="*/ 305701 h 5144400"/>
              <a:gd name="connsiteX109" fmla="*/ 7334306 w 9143999"/>
              <a:gd name="connsiteY109" fmla="*/ 393365 h 5144400"/>
              <a:gd name="connsiteX110" fmla="*/ 7333229 w 9143999"/>
              <a:gd name="connsiteY110" fmla="*/ 394755 h 5144400"/>
              <a:gd name="connsiteX111" fmla="*/ 7333229 w 9143999"/>
              <a:gd name="connsiteY111" fmla="*/ 366627 h 5144400"/>
              <a:gd name="connsiteX112" fmla="*/ 7333229 w 9143999"/>
              <a:gd name="connsiteY112" fmla="*/ 274391 h 5144400"/>
              <a:gd name="connsiteX113" fmla="*/ 7289837 w 9143999"/>
              <a:gd name="connsiteY113" fmla="*/ 237438 h 5144400"/>
              <a:gd name="connsiteX114" fmla="*/ 7268141 w 9143999"/>
              <a:gd name="connsiteY114" fmla="*/ 237438 h 5144400"/>
              <a:gd name="connsiteX115" fmla="*/ 8932543 w 9143999"/>
              <a:gd name="connsiteY115" fmla="*/ 0 h 5144400"/>
              <a:gd name="connsiteX116" fmla="*/ 9143999 w 9143999"/>
              <a:gd name="connsiteY116" fmla="*/ 0 h 5144400"/>
              <a:gd name="connsiteX117" fmla="*/ 9143999 w 9143999"/>
              <a:gd name="connsiteY117" fmla="*/ 5144400 h 5144400"/>
              <a:gd name="connsiteX118" fmla="*/ 9027314 w 9143999"/>
              <a:gd name="connsiteY118" fmla="*/ 5144400 h 5144400"/>
              <a:gd name="connsiteX119" fmla="*/ 9009627 w 9143999"/>
              <a:gd name="connsiteY119" fmla="*/ 5144400 h 5144400"/>
              <a:gd name="connsiteX120" fmla="*/ 8932543 w 9143999"/>
              <a:gd name="connsiteY120" fmla="*/ 5144400 h 5144400"/>
              <a:gd name="connsiteX121" fmla="*/ 8853155 w 9143999"/>
              <a:gd name="connsiteY121" fmla="*/ 5144400 h 5144400"/>
              <a:gd name="connsiteX122" fmla="*/ 0 w 9143999"/>
              <a:gd name="connsiteY122" fmla="*/ 5144400 h 5144400"/>
              <a:gd name="connsiteX123" fmla="*/ 0 w 9143999"/>
              <a:gd name="connsiteY123" fmla="*/ 902 h 5144400"/>
              <a:gd name="connsiteX124" fmla="*/ 8853155 w 9143999"/>
              <a:gd name="connsiteY124" fmla="*/ 902 h 5144400"/>
              <a:gd name="connsiteX125" fmla="*/ 8853155 w 9143999"/>
              <a:gd name="connsiteY125" fmla="*/ 900 h 5144400"/>
              <a:gd name="connsiteX126" fmla="*/ 8932543 w 9143999"/>
              <a:gd name="connsiteY126" fmla="*/ 900 h 51444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Lst>
            <a:rect l="l" t="t" r="r" b="b"/>
            <a:pathLst>
              <a:path w="9143999" h="5144400">
                <a:moveTo>
                  <a:pt x="8398022" y="345388"/>
                </a:moveTo>
                <a:cubicBezTo>
                  <a:pt x="8419663" y="345388"/>
                  <a:pt x="8441303" y="367043"/>
                  <a:pt x="8441303" y="397979"/>
                </a:cubicBezTo>
                <a:cubicBezTo>
                  <a:pt x="8441303" y="441289"/>
                  <a:pt x="8422754" y="466038"/>
                  <a:pt x="8391839" y="466038"/>
                </a:cubicBezTo>
                <a:cubicBezTo>
                  <a:pt x="8382565" y="466038"/>
                  <a:pt x="8382565" y="466038"/>
                  <a:pt x="8382565" y="466038"/>
                </a:cubicBezTo>
                <a:cubicBezTo>
                  <a:pt x="8382565" y="348482"/>
                  <a:pt x="8382565" y="348482"/>
                  <a:pt x="8382565" y="348482"/>
                </a:cubicBezTo>
                <a:cubicBezTo>
                  <a:pt x="8385656" y="345388"/>
                  <a:pt x="8388748" y="345388"/>
                  <a:pt x="8398022" y="345388"/>
                </a:cubicBezTo>
                <a:close/>
                <a:moveTo>
                  <a:pt x="8194405" y="339038"/>
                </a:moveTo>
                <a:cubicBezTo>
                  <a:pt x="8212954" y="339038"/>
                  <a:pt x="8222228" y="366899"/>
                  <a:pt x="8222228" y="404046"/>
                </a:cubicBezTo>
                <a:cubicBezTo>
                  <a:pt x="8222228" y="441194"/>
                  <a:pt x="8212954" y="462863"/>
                  <a:pt x="8194405" y="462863"/>
                </a:cubicBezTo>
                <a:cubicBezTo>
                  <a:pt x="8172765" y="462863"/>
                  <a:pt x="8163490" y="438098"/>
                  <a:pt x="8163490" y="400951"/>
                </a:cubicBezTo>
                <a:cubicBezTo>
                  <a:pt x="8163490" y="363803"/>
                  <a:pt x="8172765" y="339038"/>
                  <a:pt x="8194405" y="339038"/>
                </a:cubicBezTo>
                <a:close/>
                <a:moveTo>
                  <a:pt x="7739627" y="339038"/>
                </a:moveTo>
                <a:cubicBezTo>
                  <a:pt x="7761852" y="339038"/>
                  <a:pt x="7768202" y="366899"/>
                  <a:pt x="7768202" y="404046"/>
                </a:cubicBezTo>
                <a:cubicBezTo>
                  <a:pt x="7768202" y="441194"/>
                  <a:pt x="7761852" y="462863"/>
                  <a:pt x="7739627" y="462863"/>
                </a:cubicBezTo>
                <a:cubicBezTo>
                  <a:pt x="7717402" y="462863"/>
                  <a:pt x="7711052" y="438098"/>
                  <a:pt x="7711052" y="400951"/>
                </a:cubicBezTo>
                <a:cubicBezTo>
                  <a:pt x="7711052" y="363803"/>
                  <a:pt x="7717402" y="339038"/>
                  <a:pt x="7739627" y="339038"/>
                </a:cubicBezTo>
                <a:close/>
                <a:moveTo>
                  <a:pt x="8619102" y="335863"/>
                </a:moveTo>
                <a:cubicBezTo>
                  <a:pt x="8644502" y="335863"/>
                  <a:pt x="8650852" y="378725"/>
                  <a:pt x="8650852" y="378725"/>
                </a:cubicBezTo>
                <a:cubicBezTo>
                  <a:pt x="8590527" y="378725"/>
                  <a:pt x="8590527" y="378725"/>
                  <a:pt x="8590527" y="378725"/>
                </a:cubicBezTo>
                <a:cubicBezTo>
                  <a:pt x="8590527" y="354233"/>
                  <a:pt x="8600052" y="335863"/>
                  <a:pt x="8619102" y="335863"/>
                </a:cubicBezTo>
                <a:close/>
                <a:moveTo>
                  <a:pt x="7121217" y="308875"/>
                </a:moveTo>
                <a:cubicBezTo>
                  <a:pt x="7149078" y="410475"/>
                  <a:pt x="7149078" y="410475"/>
                  <a:pt x="7149078" y="410475"/>
                </a:cubicBezTo>
                <a:cubicBezTo>
                  <a:pt x="7087165" y="410475"/>
                  <a:pt x="7087165" y="410475"/>
                  <a:pt x="7087165" y="410475"/>
                </a:cubicBezTo>
                <a:cubicBezTo>
                  <a:pt x="7121217" y="308875"/>
                  <a:pt x="7121217" y="308875"/>
                  <a:pt x="7121217" y="308875"/>
                </a:cubicBezTo>
                <a:close/>
                <a:moveTo>
                  <a:pt x="7471280" y="305701"/>
                </a:moveTo>
                <a:cubicBezTo>
                  <a:pt x="7471280" y="336410"/>
                  <a:pt x="7471280" y="336410"/>
                  <a:pt x="7471280" y="336410"/>
                </a:cubicBezTo>
                <a:cubicBezTo>
                  <a:pt x="7539787" y="336410"/>
                  <a:pt x="7539787" y="336410"/>
                  <a:pt x="7539787" y="336410"/>
                </a:cubicBezTo>
                <a:cubicBezTo>
                  <a:pt x="7474394" y="465388"/>
                  <a:pt x="7474394" y="465388"/>
                  <a:pt x="7474394" y="465388"/>
                </a:cubicBezTo>
                <a:cubicBezTo>
                  <a:pt x="7468166" y="477671"/>
                  <a:pt x="7468166" y="486884"/>
                  <a:pt x="7471280" y="493026"/>
                </a:cubicBezTo>
                <a:cubicBezTo>
                  <a:pt x="7608294" y="493026"/>
                  <a:pt x="7608294" y="493026"/>
                  <a:pt x="7608294" y="493026"/>
                </a:cubicBezTo>
                <a:cubicBezTo>
                  <a:pt x="7620749" y="493026"/>
                  <a:pt x="7630091" y="483813"/>
                  <a:pt x="7630091" y="471529"/>
                </a:cubicBezTo>
                <a:cubicBezTo>
                  <a:pt x="7630091" y="459246"/>
                  <a:pt x="7630091" y="459246"/>
                  <a:pt x="7630091" y="459246"/>
                </a:cubicBezTo>
                <a:cubicBezTo>
                  <a:pt x="7623863" y="462317"/>
                  <a:pt x="7614522" y="462317"/>
                  <a:pt x="7592724" y="462317"/>
                </a:cubicBezTo>
                <a:cubicBezTo>
                  <a:pt x="7549129" y="462317"/>
                  <a:pt x="7549129" y="462317"/>
                  <a:pt x="7549129" y="462317"/>
                </a:cubicBezTo>
                <a:cubicBezTo>
                  <a:pt x="7626977" y="305701"/>
                  <a:pt x="7626977" y="305701"/>
                  <a:pt x="7626977" y="305701"/>
                </a:cubicBezTo>
                <a:cubicBezTo>
                  <a:pt x="7471280" y="305701"/>
                  <a:pt x="7471280" y="305701"/>
                  <a:pt x="7471280" y="305701"/>
                </a:cubicBezTo>
                <a:close/>
                <a:moveTo>
                  <a:pt x="8622169" y="305700"/>
                </a:moveTo>
                <a:cubicBezTo>
                  <a:pt x="8566004" y="305700"/>
                  <a:pt x="8525441" y="342551"/>
                  <a:pt x="8525441" y="397827"/>
                </a:cubicBezTo>
                <a:cubicBezTo>
                  <a:pt x="8525441" y="453103"/>
                  <a:pt x="8562884" y="493025"/>
                  <a:pt x="8619049" y="493025"/>
                </a:cubicBezTo>
                <a:cubicBezTo>
                  <a:pt x="8675213" y="493025"/>
                  <a:pt x="8697055" y="462316"/>
                  <a:pt x="8697055" y="434678"/>
                </a:cubicBezTo>
                <a:cubicBezTo>
                  <a:pt x="8684574" y="443891"/>
                  <a:pt x="8665853" y="450033"/>
                  <a:pt x="8644011" y="450033"/>
                </a:cubicBezTo>
                <a:cubicBezTo>
                  <a:pt x="8612808" y="450033"/>
                  <a:pt x="8590966" y="431607"/>
                  <a:pt x="8590966" y="403969"/>
                </a:cubicBezTo>
                <a:cubicBezTo>
                  <a:pt x="8706416" y="403969"/>
                  <a:pt x="8706416" y="403969"/>
                  <a:pt x="8706416" y="403969"/>
                </a:cubicBezTo>
                <a:cubicBezTo>
                  <a:pt x="8706416" y="394756"/>
                  <a:pt x="8706416" y="388615"/>
                  <a:pt x="8706416" y="382473"/>
                </a:cubicBezTo>
                <a:cubicBezTo>
                  <a:pt x="8706416" y="339480"/>
                  <a:pt x="8675213" y="305700"/>
                  <a:pt x="8622169" y="305700"/>
                </a:cubicBezTo>
                <a:close/>
                <a:moveTo>
                  <a:pt x="8195215" y="305700"/>
                </a:moveTo>
                <a:cubicBezTo>
                  <a:pt x="8139002" y="305700"/>
                  <a:pt x="8098403" y="342551"/>
                  <a:pt x="8098403" y="403969"/>
                </a:cubicBezTo>
                <a:cubicBezTo>
                  <a:pt x="8098403" y="456174"/>
                  <a:pt x="8139002" y="493025"/>
                  <a:pt x="8192092" y="493025"/>
                </a:cubicBezTo>
                <a:cubicBezTo>
                  <a:pt x="8245182" y="493025"/>
                  <a:pt x="8288903" y="456174"/>
                  <a:pt x="8288903" y="394756"/>
                </a:cubicBezTo>
                <a:cubicBezTo>
                  <a:pt x="8288903" y="342551"/>
                  <a:pt x="8248305" y="305700"/>
                  <a:pt x="8195215" y="305700"/>
                </a:cubicBezTo>
                <a:close/>
                <a:moveTo>
                  <a:pt x="7739629" y="305700"/>
                </a:moveTo>
                <a:cubicBezTo>
                  <a:pt x="7686497" y="305700"/>
                  <a:pt x="7639616" y="342551"/>
                  <a:pt x="7639616" y="403969"/>
                </a:cubicBezTo>
                <a:cubicBezTo>
                  <a:pt x="7639616" y="456175"/>
                  <a:pt x="7686497" y="493025"/>
                  <a:pt x="7739629" y="493025"/>
                </a:cubicBezTo>
                <a:cubicBezTo>
                  <a:pt x="7792760" y="493025"/>
                  <a:pt x="7839641" y="456175"/>
                  <a:pt x="7839641" y="394757"/>
                </a:cubicBezTo>
                <a:cubicBezTo>
                  <a:pt x="7839641" y="342551"/>
                  <a:pt x="7795886" y="305700"/>
                  <a:pt x="7739629" y="305700"/>
                </a:cubicBezTo>
                <a:close/>
                <a:moveTo>
                  <a:pt x="7102867" y="256489"/>
                </a:moveTo>
                <a:cubicBezTo>
                  <a:pt x="7018903" y="493026"/>
                  <a:pt x="7018903" y="493026"/>
                  <a:pt x="7018903" y="493026"/>
                </a:cubicBezTo>
                <a:cubicBezTo>
                  <a:pt x="7056220" y="493026"/>
                  <a:pt x="7056220" y="493026"/>
                  <a:pt x="7056220" y="493026"/>
                </a:cubicBezTo>
                <a:cubicBezTo>
                  <a:pt x="7077989" y="434659"/>
                  <a:pt x="7077989" y="434659"/>
                  <a:pt x="7077989" y="434659"/>
                </a:cubicBezTo>
                <a:cubicBezTo>
                  <a:pt x="7158843" y="434659"/>
                  <a:pt x="7158843" y="434659"/>
                  <a:pt x="7158843" y="434659"/>
                </a:cubicBezTo>
                <a:cubicBezTo>
                  <a:pt x="7171282" y="471522"/>
                  <a:pt x="7171282" y="471522"/>
                  <a:pt x="7171282" y="471522"/>
                </a:cubicBezTo>
                <a:cubicBezTo>
                  <a:pt x="7177501" y="486882"/>
                  <a:pt x="7180611" y="493026"/>
                  <a:pt x="7196160" y="493026"/>
                </a:cubicBezTo>
                <a:cubicBezTo>
                  <a:pt x="7245916" y="493026"/>
                  <a:pt x="7245916" y="493026"/>
                  <a:pt x="7245916" y="493026"/>
                </a:cubicBezTo>
                <a:cubicBezTo>
                  <a:pt x="7245916" y="489954"/>
                  <a:pt x="7242806" y="486882"/>
                  <a:pt x="7239697" y="477666"/>
                </a:cubicBezTo>
                <a:cubicBezTo>
                  <a:pt x="7180611" y="290280"/>
                  <a:pt x="7180611" y="290280"/>
                  <a:pt x="7180611" y="290280"/>
                </a:cubicBezTo>
                <a:cubicBezTo>
                  <a:pt x="7171282" y="268776"/>
                  <a:pt x="7161953" y="256489"/>
                  <a:pt x="7133965" y="256489"/>
                </a:cubicBezTo>
                <a:cubicBezTo>
                  <a:pt x="7102867" y="256489"/>
                  <a:pt x="7102867" y="256489"/>
                  <a:pt x="7102867" y="256489"/>
                </a:cubicBezTo>
                <a:close/>
                <a:moveTo>
                  <a:pt x="7866628" y="256488"/>
                </a:moveTo>
                <a:cubicBezTo>
                  <a:pt x="7866628" y="493025"/>
                  <a:pt x="7866628" y="493025"/>
                  <a:pt x="7866628" y="493025"/>
                </a:cubicBezTo>
                <a:cubicBezTo>
                  <a:pt x="7907268" y="493025"/>
                  <a:pt x="7907268" y="493025"/>
                  <a:pt x="7907268" y="493025"/>
                </a:cubicBezTo>
                <a:cubicBezTo>
                  <a:pt x="7907268" y="345574"/>
                  <a:pt x="7907268" y="345574"/>
                  <a:pt x="7907268" y="345574"/>
                </a:cubicBezTo>
                <a:cubicBezTo>
                  <a:pt x="8004179" y="462306"/>
                  <a:pt x="8004179" y="462306"/>
                  <a:pt x="8004179" y="462306"/>
                </a:cubicBezTo>
                <a:cubicBezTo>
                  <a:pt x="8016684" y="480738"/>
                  <a:pt x="8026062" y="493025"/>
                  <a:pt x="8041693" y="493025"/>
                </a:cubicBezTo>
                <a:cubicBezTo>
                  <a:pt x="8069828" y="493025"/>
                  <a:pt x="8069828" y="493025"/>
                  <a:pt x="8069828" y="493025"/>
                </a:cubicBezTo>
                <a:cubicBezTo>
                  <a:pt x="8069828" y="277992"/>
                  <a:pt x="8069828" y="277992"/>
                  <a:pt x="8069828" y="277992"/>
                </a:cubicBezTo>
                <a:cubicBezTo>
                  <a:pt x="8069828" y="265704"/>
                  <a:pt x="8060450" y="256488"/>
                  <a:pt x="8047945" y="256488"/>
                </a:cubicBezTo>
                <a:cubicBezTo>
                  <a:pt x="8029188" y="256488"/>
                  <a:pt x="8029188" y="256488"/>
                  <a:pt x="8029188" y="256488"/>
                </a:cubicBezTo>
                <a:cubicBezTo>
                  <a:pt x="8029188" y="400868"/>
                  <a:pt x="8029188" y="400868"/>
                  <a:pt x="8029188" y="400868"/>
                </a:cubicBezTo>
                <a:cubicBezTo>
                  <a:pt x="7938530" y="284136"/>
                  <a:pt x="7938530" y="284136"/>
                  <a:pt x="7938530" y="284136"/>
                </a:cubicBezTo>
                <a:cubicBezTo>
                  <a:pt x="7922899" y="268776"/>
                  <a:pt x="7916647" y="256488"/>
                  <a:pt x="7894764" y="256488"/>
                </a:cubicBezTo>
                <a:cubicBezTo>
                  <a:pt x="7866628" y="256488"/>
                  <a:pt x="7866628" y="256488"/>
                  <a:pt x="7866628" y="256488"/>
                </a:cubicBezTo>
                <a:close/>
                <a:moveTo>
                  <a:pt x="8738166" y="237438"/>
                </a:moveTo>
                <a:cubicBezTo>
                  <a:pt x="8738166" y="493025"/>
                  <a:pt x="8738166" y="493025"/>
                  <a:pt x="8738166" y="493025"/>
                </a:cubicBezTo>
                <a:cubicBezTo>
                  <a:pt x="8793729" y="493025"/>
                  <a:pt x="8793729" y="493025"/>
                  <a:pt x="8793729" y="493025"/>
                </a:cubicBezTo>
                <a:cubicBezTo>
                  <a:pt x="8793729" y="274390"/>
                  <a:pt x="8793729" y="274390"/>
                  <a:pt x="8793729" y="274390"/>
                </a:cubicBezTo>
                <a:cubicBezTo>
                  <a:pt x="8793729" y="252835"/>
                  <a:pt x="8778295" y="237438"/>
                  <a:pt x="8759774" y="237438"/>
                </a:cubicBezTo>
                <a:cubicBezTo>
                  <a:pt x="8738166" y="237438"/>
                  <a:pt x="8738166" y="237438"/>
                  <a:pt x="8738166" y="237438"/>
                </a:cubicBezTo>
                <a:close/>
                <a:moveTo>
                  <a:pt x="8315891" y="237438"/>
                </a:moveTo>
                <a:cubicBezTo>
                  <a:pt x="8315891" y="493025"/>
                  <a:pt x="8315891" y="493025"/>
                  <a:pt x="8315891" y="493025"/>
                </a:cubicBezTo>
                <a:cubicBezTo>
                  <a:pt x="8393965" y="493025"/>
                  <a:pt x="8393965" y="493025"/>
                  <a:pt x="8393965" y="493025"/>
                </a:cubicBezTo>
                <a:cubicBezTo>
                  <a:pt x="8465793" y="493025"/>
                  <a:pt x="8506391" y="456073"/>
                  <a:pt x="8506391" y="388327"/>
                </a:cubicBezTo>
                <a:cubicBezTo>
                  <a:pt x="8506391" y="342136"/>
                  <a:pt x="8475161" y="308263"/>
                  <a:pt x="8431440" y="308263"/>
                </a:cubicBezTo>
                <a:cubicBezTo>
                  <a:pt x="8409580" y="308263"/>
                  <a:pt x="8390842" y="317502"/>
                  <a:pt x="8381473" y="326740"/>
                </a:cubicBezTo>
                <a:cubicBezTo>
                  <a:pt x="8381473" y="274391"/>
                  <a:pt x="8381473" y="274391"/>
                  <a:pt x="8381473" y="274391"/>
                </a:cubicBezTo>
                <a:cubicBezTo>
                  <a:pt x="8381473" y="252835"/>
                  <a:pt x="8362735" y="237438"/>
                  <a:pt x="8340875" y="237438"/>
                </a:cubicBezTo>
                <a:cubicBezTo>
                  <a:pt x="8315891" y="237438"/>
                  <a:pt x="8315891" y="237438"/>
                  <a:pt x="8315891" y="237438"/>
                </a:cubicBezTo>
                <a:close/>
                <a:moveTo>
                  <a:pt x="7268141" y="237438"/>
                </a:moveTo>
                <a:cubicBezTo>
                  <a:pt x="7268141" y="493025"/>
                  <a:pt x="7268141" y="493025"/>
                  <a:pt x="7268141" y="493025"/>
                </a:cubicBezTo>
                <a:cubicBezTo>
                  <a:pt x="7333229" y="493025"/>
                  <a:pt x="7333229" y="493025"/>
                  <a:pt x="7333229" y="493025"/>
                </a:cubicBezTo>
                <a:cubicBezTo>
                  <a:pt x="7333229" y="465696"/>
                  <a:pt x="7333229" y="441783"/>
                  <a:pt x="7333229" y="420859"/>
                </a:cubicBezTo>
                <a:lnTo>
                  <a:pt x="7333229" y="394758"/>
                </a:lnTo>
                <a:lnTo>
                  <a:pt x="7354980" y="433815"/>
                </a:lnTo>
                <a:cubicBezTo>
                  <a:pt x="7370852" y="462317"/>
                  <a:pt x="7370852" y="462317"/>
                  <a:pt x="7370852" y="462317"/>
                </a:cubicBezTo>
                <a:cubicBezTo>
                  <a:pt x="7380258" y="483813"/>
                  <a:pt x="7383393" y="493026"/>
                  <a:pt x="7405341" y="493026"/>
                </a:cubicBezTo>
                <a:cubicBezTo>
                  <a:pt x="7458641" y="493026"/>
                  <a:pt x="7458641" y="493026"/>
                  <a:pt x="7458641" y="493026"/>
                </a:cubicBezTo>
                <a:cubicBezTo>
                  <a:pt x="7455506" y="489955"/>
                  <a:pt x="7452371" y="486884"/>
                  <a:pt x="7446100" y="477671"/>
                </a:cubicBezTo>
                <a:cubicBezTo>
                  <a:pt x="7395935" y="379402"/>
                  <a:pt x="7395935" y="379402"/>
                  <a:pt x="7395935" y="379402"/>
                </a:cubicBezTo>
                <a:cubicBezTo>
                  <a:pt x="7455506" y="305701"/>
                  <a:pt x="7455506" y="305701"/>
                  <a:pt x="7455506" y="305701"/>
                </a:cubicBezTo>
                <a:cubicBezTo>
                  <a:pt x="7402205" y="305701"/>
                  <a:pt x="7402205" y="305701"/>
                  <a:pt x="7402205" y="305701"/>
                </a:cubicBezTo>
                <a:cubicBezTo>
                  <a:pt x="7350473" y="372493"/>
                  <a:pt x="7337539" y="389191"/>
                  <a:pt x="7334306" y="393365"/>
                </a:cubicBezTo>
                <a:lnTo>
                  <a:pt x="7333229" y="394755"/>
                </a:lnTo>
                <a:lnTo>
                  <a:pt x="7333229" y="366627"/>
                </a:lnTo>
                <a:cubicBezTo>
                  <a:pt x="7333229" y="274391"/>
                  <a:pt x="7333229" y="274391"/>
                  <a:pt x="7333229" y="274391"/>
                </a:cubicBezTo>
                <a:cubicBezTo>
                  <a:pt x="7333229" y="252835"/>
                  <a:pt x="7314633" y="237438"/>
                  <a:pt x="7289837" y="237438"/>
                </a:cubicBezTo>
                <a:cubicBezTo>
                  <a:pt x="7268141" y="237438"/>
                  <a:pt x="7268141" y="237438"/>
                  <a:pt x="7268141" y="237438"/>
                </a:cubicBezTo>
                <a:close/>
                <a:moveTo>
                  <a:pt x="8932543" y="0"/>
                </a:moveTo>
                <a:lnTo>
                  <a:pt x="9143999" y="0"/>
                </a:lnTo>
                <a:lnTo>
                  <a:pt x="9143999" y="5144400"/>
                </a:lnTo>
                <a:lnTo>
                  <a:pt x="9027314" y="5144400"/>
                </a:lnTo>
                <a:lnTo>
                  <a:pt x="9009627" y="5144400"/>
                </a:lnTo>
                <a:lnTo>
                  <a:pt x="8932543" y="5144400"/>
                </a:lnTo>
                <a:lnTo>
                  <a:pt x="8853155" y="5144400"/>
                </a:lnTo>
                <a:lnTo>
                  <a:pt x="0" y="5144400"/>
                </a:lnTo>
                <a:lnTo>
                  <a:pt x="0" y="902"/>
                </a:lnTo>
                <a:lnTo>
                  <a:pt x="8853155" y="902"/>
                </a:lnTo>
                <a:lnTo>
                  <a:pt x="8853155" y="900"/>
                </a:lnTo>
                <a:lnTo>
                  <a:pt x="8932543" y="900"/>
                </a:lnTo>
                <a:close/>
              </a:path>
            </a:pathLst>
          </a:custGeom>
          <a:solidFill>
            <a:srgbClr val="B9C9D0">
              <a:alpha val="50000"/>
            </a:srgbClr>
          </a:solidFill>
        </p:spPr>
        <p:txBody>
          <a:bodyPr wrap="square" bIns="720000" anchor="ctr" anchorCtr="0">
            <a:noAutofit/>
          </a:bodyPr>
          <a:lstStyle>
            <a:lvl1pPr algn="ctr">
              <a:defRPr sz="1200"/>
            </a:lvl1pPr>
          </a:lstStyle>
          <a:p>
            <a:r>
              <a:rPr lang="en-US" noProof="0"/>
              <a:t>Click icon to add picture</a:t>
            </a:r>
            <a:endParaRPr lang="en-US" noProof="0" dirty="0"/>
          </a:p>
        </p:txBody>
      </p:sp>
      <p:graphicFrame>
        <p:nvGraphicFramePr>
          <p:cNvPr id="24" name="Object 23"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24" name="Object 23"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8" name="Group 27"/>
          <p:cNvGrpSpPr/>
          <p:nvPr/>
        </p:nvGrpSpPr>
        <p:grpSpPr bwMode="gray">
          <a:xfrm>
            <a:off x="9286875" y="182684"/>
            <a:ext cx="1581150" cy="3229876"/>
            <a:chOff x="9286875" y="182684"/>
            <a:chExt cx="1581150" cy="3229876"/>
          </a:xfrm>
        </p:grpSpPr>
        <p:sp>
          <p:nvSpPr>
            <p:cNvPr id="29" name="Rectangle 28"/>
            <p:cNvSpPr/>
            <p:nvPr/>
          </p:nvSpPr>
          <p:spPr bwMode="gray">
            <a:xfrm>
              <a:off x="9288779" y="182684"/>
              <a:ext cx="1579245"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1" dirty="0">
                  <a:solidFill>
                    <a:schemeClr val="tx1"/>
                  </a:solidFill>
                </a:rPr>
                <a:t>Crop picture</a:t>
              </a:r>
            </a:p>
            <a:p>
              <a:pPr algn="l"/>
              <a:r>
                <a:rPr lang="en-US" sz="900" b="0" dirty="0">
                  <a:solidFill>
                    <a:schemeClr val="tx1"/>
                  </a:solidFill>
                </a:rPr>
                <a:t>Select picture &gt; click</a:t>
              </a:r>
              <a:r>
                <a:rPr lang="en-US" sz="900" b="0" baseline="0" dirty="0">
                  <a:solidFill>
                    <a:schemeClr val="tx1"/>
                  </a:solidFill>
                </a:rPr>
                <a:t> on tab “Picture Tools &gt; Format”</a:t>
              </a:r>
              <a:endParaRPr lang="en-US" sz="900" b="0" dirty="0">
                <a:solidFill>
                  <a:schemeClr val="tx1"/>
                </a:solidFill>
              </a:endParaRPr>
            </a:p>
          </p:txBody>
        </p:sp>
        <p:sp>
          <p:nvSpPr>
            <p:cNvPr id="30" name="Rectangle 29"/>
            <p:cNvSpPr/>
            <p:nvPr/>
          </p:nvSpPr>
          <p:spPr bwMode="gray">
            <a:xfrm>
              <a:off x="9288780" y="1261435"/>
              <a:ext cx="1579244" cy="1662924"/>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540000" bIns="36000" rtlCol="0" anchor="t" anchorCtr="0">
              <a:noAutofit/>
            </a:bodyPr>
            <a:lstStyle/>
            <a:p>
              <a:pPr algn="l"/>
              <a:r>
                <a:rPr lang="en-US" sz="900" b="0" dirty="0">
                  <a:solidFill>
                    <a:schemeClr val="tx1"/>
                  </a:solidFill>
                </a:rPr>
                <a:t>Click</a:t>
              </a:r>
              <a:r>
                <a:rPr lang="en-US" sz="900" b="0" baseline="0" dirty="0">
                  <a:solidFill>
                    <a:schemeClr val="tx1"/>
                  </a:solidFill>
                </a:rPr>
                <a:t> on the icon </a:t>
              </a:r>
              <a:br>
                <a:rPr lang="en-US" sz="900" b="0" baseline="0" dirty="0">
                  <a:solidFill>
                    <a:schemeClr val="tx1"/>
                  </a:solidFill>
                </a:rPr>
              </a:br>
              <a:r>
                <a:rPr lang="en-US" sz="900" b="0" baseline="0" dirty="0">
                  <a:solidFill>
                    <a:schemeClr val="tx1"/>
                  </a:solidFill>
                </a:rPr>
                <a:t>above “Crop”</a:t>
              </a:r>
            </a:p>
            <a:p>
              <a:pPr algn="l"/>
              <a:endParaRPr lang="en-US" sz="900" b="0" baseline="0" dirty="0">
                <a:solidFill>
                  <a:schemeClr val="tx1"/>
                </a:solidFill>
              </a:endParaRPr>
            </a:p>
            <a:p>
              <a:pPr algn="l"/>
              <a:r>
                <a:rPr lang="en-US" sz="900" b="0" baseline="0" dirty="0">
                  <a:solidFill>
                    <a:schemeClr val="tx1"/>
                  </a:solidFill>
                </a:rPr>
                <a:t>You will see crop and scale markers on the corners</a:t>
              </a:r>
              <a:endParaRPr lang="en-US" sz="900" b="0" dirty="0">
                <a:solidFill>
                  <a:schemeClr val="tx1"/>
                </a:solidFill>
              </a:endParaRPr>
            </a:p>
          </p:txBody>
        </p:sp>
        <p:pic>
          <p:nvPicPr>
            <p:cNvPr id="31" name="Picture 30"/>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gray">
            <a:xfrm>
              <a:off x="9901238" y="2334293"/>
              <a:ext cx="352425" cy="352425"/>
            </a:xfrm>
            <a:prstGeom prst="rect">
              <a:avLst/>
            </a:prstGeom>
          </p:spPr>
        </p:pic>
        <p:pic>
          <p:nvPicPr>
            <p:cNvPr id="33" name="Picture 32"/>
            <p:cNvPicPr>
              <a:picLocks noChangeAspect="1"/>
            </p:cNvPicPr>
            <p:nvPr/>
          </p:nvPicPr>
          <p:blipFill>
            <a:blip r:embed="rId6">
              <a:extLst>
                <a:ext uri="{28A0092B-C50C-407E-A947-70E740481C1C}">
                  <a14:useLocalDpi xmlns:a14="http://schemas.microsoft.com/office/drawing/2010/main" val="0"/>
                </a:ext>
              </a:extLst>
            </a:blip>
            <a:stretch>
              <a:fillRect/>
            </a:stretch>
          </p:blipFill>
          <p:spPr bwMode="gray">
            <a:xfrm>
              <a:off x="9286875" y="670885"/>
              <a:ext cx="1581150" cy="590550"/>
            </a:xfrm>
            <a:prstGeom prst="rect">
              <a:avLst/>
            </a:prstGeom>
          </p:spPr>
        </p:pic>
        <p:pic>
          <p:nvPicPr>
            <p:cNvPr id="35" name="Picture 34"/>
            <p:cNvPicPr>
              <a:picLocks noChangeAspect="1"/>
            </p:cNvPicPr>
            <p:nvPr/>
          </p:nvPicPr>
          <p:blipFill rotWithShape="1">
            <a:blip r:embed="rId7">
              <a:extLst>
                <a:ext uri="{28A0092B-C50C-407E-A947-70E740481C1C}">
                  <a14:useLocalDpi xmlns:a14="http://schemas.microsoft.com/office/drawing/2010/main" val="0"/>
                </a:ext>
              </a:extLst>
            </a:blip>
            <a:srcRect l="38920"/>
            <a:stretch/>
          </p:blipFill>
          <p:spPr bwMode="gray">
            <a:xfrm>
              <a:off x="10313189" y="1261435"/>
              <a:ext cx="511967" cy="876300"/>
            </a:xfrm>
            <a:prstGeom prst="rect">
              <a:avLst/>
            </a:prstGeom>
          </p:spPr>
        </p:pic>
        <p:pic>
          <p:nvPicPr>
            <p:cNvPr id="36" name="Picture 35"/>
            <p:cNvPicPr>
              <a:picLocks noChangeAspect="1"/>
            </p:cNvPicPr>
            <p:nvPr/>
          </p:nvPicPr>
          <p:blipFill>
            <a:blip r:embed="rId8">
              <a:extLst>
                <a:ext uri="{28A0092B-C50C-407E-A947-70E740481C1C}">
                  <a14:useLocalDpi xmlns:a14="http://schemas.microsoft.com/office/drawing/2010/main" val="0"/>
                </a:ext>
              </a:extLst>
            </a:blip>
            <a:stretch>
              <a:fillRect/>
            </a:stretch>
          </p:blipFill>
          <p:spPr bwMode="gray">
            <a:xfrm>
              <a:off x="9334505" y="2334294"/>
              <a:ext cx="352425" cy="352425"/>
            </a:xfrm>
            <a:prstGeom prst="rect">
              <a:avLst/>
            </a:prstGeom>
          </p:spPr>
        </p:pic>
        <p:pic>
          <p:nvPicPr>
            <p:cNvPr id="37" name="Picture 36"/>
            <p:cNvPicPr>
              <a:picLocks noChangeAspect="1"/>
            </p:cNvPicPr>
            <p:nvPr/>
          </p:nvPicPr>
          <p:blipFill>
            <a:blip r:embed="rId9">
              <a:extLst>
                <a:ext uri="{28A0092B-C50C-407E-A947-70E740481C1C}">
                  <a14:useLocalDpi xmlns:a14="http://schemas.microsoft.com/office/drawing/2010/main" val="0"/>
                </a:ext>
              </a:extLst>
            </a:blip>
            <a:stretch>
              <a:fillRect/>
            </a:stretch>
          </p:blipFill>
          <p:spPr bwMode="gray">
            <a:xfrm>
              <a:off x="10467970" y="2334294"/>
              <a:ext cx="352425" cy="352425"/>
            </a:xfrm>
            <a:prstGeom prst="rect">
              <a:avLst/>
            </a:prstGeom>
          </p:spPr>
        </p:pic>
        <p:sp>
          <p:nvSpPr>
            <p:cNvPr id="38" name="Rectangle 37"/>
            <p:cNvSpPr/>
            <p:nvPr/>
          </p:nvSpPr>
          <p:spPr bwMode="gray">
            <a:xfrm>
              <a:off x="10313189" y="1320967"/>
              <a:ext cx="442912" cy="442912"/>
            </a:xfrm>
            <a:prstGeom prst="rect">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39" name="Rectangle 38"/>
            <p:cNvSpPr/>
            <p:nvPr/>
          </p:nvSpPr>
          <p:spPr bwMode="gray">
            <a:xfrm>
              <a:off x="9288780" y="2924359"/>
              <a:ext cx="1579244" cy="488201"/>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t" anchorCtr="0">
              <a:noAutofit/>
            </a:bodyPr>
            <a:lstStyle/>
            <a:p>
              <a:pPr algn="l"/>
              <a:r>
                <a:rPr lang="en-US" sz="900" b="0" dirty="0">
                  <a:solidFill>
                    <a:schemeClr val="tx1"/>
                  </a:solidFill>
                </a:rPr>
                <a:t>Use the “circular scale icon” to scale your picture within the cropped region.</a:t>
              </a:r>
            </a:p>
          </p:txBody>
        </p:sp>
        <p:cxnSp>
          <p:nvCxnSpPr>
            <p:cNvPr id="40" name="Straight Arrow Connector 39"/>
            <p:cNvCxnSpPr/>
            <p:nvPr/>
          </p:nvCxnSpPr>
          <p:spPr bwMode="gray">
            <a:xfrm flipV="1">
              <a:off x="951071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31" idx="0"/>
              <a:endCxn id="31" idx="2"/>
            </p:cNvCxnSpPr>
            <p:nvPr/>
          </p:nvCxnSpPr>
          <p:spPr bwMode="gray">
            <a:xfrm rot="2700000">
              <a:off x="10077452" y="2238205"/>
              <a:ext cx="0" cy="544604"/>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31" idx="3"/>
              <a:endCxn id="31" idx="1"/>
            </p:cNvCxnSpPr>
            <p:nvPr/>
          </p:nvCxnSpPr>
          <p:spPr bwMode="gray">
            <a:xfrm rot="2700000" flipH="1">
              <a:off x="9805146" y="2510507"/>
              <a:ext cx="544608" cy="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bwMode="gray">
            <a:xfrm flipV="1">
              <a:off x="10691808" y="2725307"/>
              <a:ext cx="0" cy="180000"/>
            </a:xfrm>
            <a:prstGeom prst="straightConnector1">
              <a:avLst/>
            </a:prstGeom>
            <a:ln w="127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64" name="Oval 63"/>
            <p:cNvSpPr/>
            <p:nvPr/>
          </p:nvSpPr>
          <p:spPr bwMode="gray">
            <a:xfrm>
              <a:off x="10587033" y="2453357"/>
              <a:ext cx="233362" cy="233362"/>
            </a:xfrm>
            <a:prstGeom prst="ellipse">
              <a:avLst/>
            </a:prstGeom>
            <a:solidFill>
              <a:srgbClr val="FFFFFF">
                <a:alpha val="0"/>
              </a:srgbClr>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43" name="Text Placeholder 30"/>
          <p:cNvSpPr>
            <a:spLocks noGrp="1"/>
          </p:cNvSpPr>
          <p:nvPr>
            <p:ph type="body" sz="quarter" idx="14" hasCustomPrompt="1"/>
          </p:nvPr>
        </p:nvSpPr>
        <p:spPr bwMode="gray">
          <a:xfrm>
            <a:off x="352424" y="2353816"/>
            <a:ext cx="1629285" cy="1629285"/>
          </a:xfrm>
          <a:prstGeom prst="snip2DiagRect">
            <a:avLst>
              <a:gd name="adj1" fmla="val 15395"/>
              <a:gd name="adj2" fmla="val 0"/>
            </a:avLst>
          </a:prstGeom>
          <a:solidFill>
            <a:schemeClr val="accent1">
              <a:alpha val="90000"/>
            </a:schemeClr>
          </a:solidFill>
        </p:spPr>
        <p:txBody>
          <a:bodyPr lIns="90000" tIns="36000" rIns="0" bIns="576000"/>
          <a:lstStyle>
            <a:lvl1pPr algn="l">
              <a:lnSpc>
                <a:spcPct val="80000"/>
              </a:lnSpc>
              <a:spcBef>
                <a:spcPts val="0"/>
              </a:spcBef>
              <a:spcAft>
                <a:spcPts val="0"/>
              </a:spcAft>
              <a:defRPr sz="1400" b="1">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baseline="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1</a:t>
            </a:r>
          </a:p>
          <a:p>
            <a:pPr lvl="1"/>
            <a:r>
              <a:rPr lang="en-US" dirty="0"/>
              <a:t>Lorem ipsum</a:t>
            </a:r>
          </a:p>
          <a:p>
            <a:pPr lvl="2"/>
            <a:r>
              <a:rPr lang="en-US" dirty="0"/>
              <a:t>Dolor sit </a:t>
            </a:r>
            <a:r>
              <a:rPr lang="en-US" dirty="0" err="1"/>
              <a:t>amet</a:t>
            </a:r>
            <a:endParaRPr lang="en-US" dirty="0"/>
          </a:p>
        </p:txBody>
      </p:sp>
      <p:sp>
        <p:nvSpPr>
          <p:cNvPr id="44" name="Text Placeholder 30"/>
          <p:cNvSpPr>
            <a:spLocks noGrp="1"/>
          </p:cNvSpPr>
          <p:nvPr>
            <p:ph type="body" sz="quarter" idx="18" hasCustomPrompt="1"/>
          </p:nvPr>
        </p:nvSpPr>
        <p:spPr bwMode="gray">
          <a:xfrm>
            <a:off x="2623593" y="2353816"/>
            <a:ext cx="1629285" cy="1629285"/>
          </a:xfrm>
          <a:prstGeom prst="snip2DiagRect">
            <a:avLst>
              <a:gd name="adj1" fmla="val 15589"/>
              <a:gd name="adj2" fmla="val 0"/>
            </a:avLst>
          </a:prstGeom>
          <a:solidFill>
            <a:schemeClr val="accent2">
              <a:alpha val="90000"/>
            </a:schemeClr>
          </a:solidFill>
        </p:spPr>
        <p:txBody>
          <a:bodyPr lIns="90000" tIns="36000" rIns="0" bIns="576000"/>
          <a:lstStyle>
            <a:lvl1pPr algn="l">
              <a:lnSpc>
                <a:spcPct val="80000"/>
              </a:lnSpc>
              <a:spcBef>
                <a:spcPts val="0"/>
              </a:spcBef>
              <a:spcAft>
                <a:spcPts val="0"/>
              </a:spcAft>
              <a:defRPr sz="1400" b="1">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2</a:t>
            </a:r>
          </a:p>
          <a:p>
            <a:pPr lvl="1"/>
            <a:r>
              <a:rPr lang="en-US" dirty="0"/>
              <a:t>Lorem ipsum</a:t>
            </a:r>
          </a:p>
          <a:p>
            <a:pPr lvl="2"/>
            <a:r>
              <a:rPr lang="en-US" dirty="0"/>
              <a:t>Dolor sit </a:t>
            </a:r>
            <a:r>
              <a:rPr lang="en-US" dirty="0" err="1"/>
              <a:t>amet</a:t>
            </a:r>
            <a:endParaRPr lang="en-US" dirty="0"/>
          </a:p>
        </p:txBody>
      </p:sp>
      <p:sp>
        <p:nvSpPr>
          <p:cNvPr id="55" name="Text Placeholder 30"/>
          <p:cNvSpPr>
            <a:spLocks noGrp="1"/>
          </p:cNvSpPr>
          <p:nvPr>
            <p:ph type="body" sz="quarter" idx="19" hasCustomPrompt="1"/>
          </p:nvPr>
        </p:nvSpPr>
        <p:spPr bwMode="gray">
          <a:xfrm>
            <a:off x="4894762" y="2353816"/>
            <a:ext cx="1629285" cy="1629285"/>
          </a:xfrm>
          <a:prstGeom prst="snip2DiagRect">
            <a:avLst>
              <a:gd name="adj1" fmla="val 15394"/>
              <a:gd name="adj2" fmla="val 0"/>
            </a:avLst>
          </a:prstGeom>
          <a:solidFill>
            <a:schemeClr val="accent3">
              <a:alpha val="90000"/>
            </a:schemeClr>
          </a:solidFill>
        </p:spPr>
        <p:txBody>
          <a:bodyPr lIns="90000" tIns="36000" rIns="0" bIns="576000"/>
          <a:lstStyle>
            <a:lvl1pPr algn="l">
              <a:lnSpc>
                <a:spcPct val="80000"/>
              </a:lnSpc>
              <a:spcBef>
                <a:spcPts val="0"/>
              </a:spcBef>
              <a:spcAft>
                <a:spcPts val="0"/>
              </a:spcAft>
              <a:defRPr sz="1400" b="1">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3</a:t>
            </a:r>
          </a:p>
          <a:p>
            <a:pPr lvl="1"/>
            <a:r>
              <a:rPr lang="en-US" dirty="0"/>
              <a:t>Lorem ipsum</a:t>
            </a:r>
          </a:p>
          <a:p>
            <a:pPr lvl="2"/>
            <a:r>
              <a:rPr lang="en-US" dirty="0"/>
              <a:t>Dolor sit </a:t>
            </a:r>
            <a:r>
              <a:rPr lang="en-US" dirty="0" err="1"/>
              <a:t>amet</a:t>
            </a:r>
            <a:endParaRPr lang="en-US" dirty="0"/>
          </a:p>
        </p:txBody>
      </p:sp>
      <p:sp>
        <p:nvSpPr>
          <p:cNvPr id="56" name="Text Placeholder 30"/>
          <p:cNvSpPr>
            <a:spLocks noGrp="1"/>
          </p:cNvSpPr>
          <p:nvPr>
            <p:ph type="body" sz="quarter" idx="20" hasCustomPrompt="1"/>
          </p:nvPr>
        </p:nvSpPr>
        <p:spPr bwMode="gray">
          <a:xfrm>
            <a:off x="7165932" y="2353816"/>
            <a:ext cx="1629285" cy="1629285"/>
          </a:xfrm>
          <a:prstGeom prst="snip2DiagRect">
            <a:avLst>
              <a:gd name="adj1" fmla="val 15395"/>
              <a:gd name="adj2" fmla="val 0"/>
            </a:avLst>
          </a:prstGeom>
          <a:solidFill>
            <a:schemeClr val="accent4">
              <a:alpha val="90000"/>
            </a:schemeClr>
          </a:solidFill>
        </p:spPr>
        <p:txBody>
          <a:bodyPr lIns="90000" tIns="36000" rIns="0" bIns="576000"/>
          <a:lstStyle>
            <a:lvl1pPr algn="l">
              <a:lnSpc>
                <a:spcPct val="80000"/>
              </a:lnSpc>
              <a:spcBef>
                <a:spcPts val="0"/>
              </a:spcBef>
              <a:spcAft>
                <a:spcPts val="0"/>
              </a:spcAft>
              <a:defRPr sz="1400" b="1" baseline="0">
                <a:solidFill>
                  <a:schemeClr val="bg1"/>
                </a:solidFill>
              </a:defRPr>
            </a:lvl1pPr>
            <a:lvl2pPr marL="0" indent="0" algn="l">
              <a:lnSpc>
                <a:spcPct val="100000"/>
              </a:lnSpc>
              <a:spcBef>
                <a:spcPts val="0"/>
              </a:spcBef>
              <a:spcAft>
                <a:spcPts val="0"/>
              </a:spcAft>
              <a:buFontTx/>
              <a:buNone/>
              <a:defRPr sz="1400">
                <a:solidFill>
                  <a:schemeClr val="bg1"/>
                </a:solidFill>
              </a:defRPr>
            </a:lvl2pPr>
            <a:lvl3pPr marL="0" algn="l">
              <a:lnSpc>
                <a:spcPct val="100000"/>
              </a:lnSpc>
              <a:spcBef>
                <a:spcPts val="0"/>
              </a:spcBef>
              <a:spcAft>
                <a:spcPts val="0"/>
              </a:spcAft>
              <a:buClr>
                <a:schemeClr val="bg1"/>
              </a:buClr>
              <a:defRPr sz="1400">
                <a:solidFill>
                  <a:schemeClr val="bg1"/>
                </a:solidFill>
              </a:defRPr>
            </a:lvl3pPr>
            <a:lvl4pPr algn="ctr">
              <a:lnSpc>
                <a:spcPct val="100000"/>
              </a:lnSpc>
              <a:spcBef>
                <a:spcPts val="300"/>
              </a:spcBef>
              <a:spcAft>
                <a:spcPts val="300"/>
              </a:spcAft>
              <a:defRPr sz="1200">
                <a:solidFill>
                  <a:schemeClr val="bg1"/>
                </a:solidFill>
              </a:defRPr>
            </a:lvl4pPr>
            <a:lvl5pPr algn="ctr">
              <a:lnSpc>
                <a:spcPct val="100000"/>
              </a:lnSpc>
              <a:spcBef>
                <a:spcPts val="300"/>
              </a:spcBef>
              <a:spcAft>
                <a:spcPts val="300"/>
              </a:spcAft>
              <a:defRPr sz="1200">
                <a:solidFill>
                  <a:schemeClr val="bg1"/>
                </a:solidFill>
              </a:defRPr>
            </a:lvl5pPr>
          </a:lstStyle>
          <a:p>
            <a:pPr lvl="0"/>
            <a:r>
              <a:rPr lang="en-US" dirty="0"/>
              <a:t>Item 4</a:t>
            </a:r>
          </a:p>
          <a:p>
            <a:pPr lvl="1"/>
            <a:r>
              <a:rPr lang="en-US" dirty="0"/>
              <a:t>Lorem ipsum</a:t>
            </a:r>
          </a:p>
          <a:p>
            <a:pPr lvl="2"/>
            <a:r>
              <a:rPr lang="en-US" dirty="0"/>
              <a:t>Dolor sit </a:t>
            </a:r>
            <a:r>
              <a:rPr lang="en-US" dirty="0" err="1"/>
              <a:t>amet</a:t>
            </a:r>
            <a:endParaRPr lang="en-US" dirty="0"/>
          </a:p>
        </p:txBody>
      </p:sp>
      <p:sp>
        <p:nvSpPr>
          <p:cNvPr id="58" name="Picture Placeholder 13"/>
          <p:cNvSpPr>
            <a:spLocks noGrp="1"/>
          </p:cNvSpPr>
          <p:nvPr>
            <p:ph type="pic" sz="quarter" idx="23" hasCustomPrompt="1"/>
          </p:nvPr>
        </p:nvSpPr>
        <p:spPr bwMode="gray">
          <a:xfrm>
            <a:off x="352424"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dirty="0"/>
              <a:t>Icon</a:t>
            </a:r>
            <a:endParaRPr lang="en-GB" dirty="0"/>
          </a:p>
        </p:txBody>
      </p:sp>
      <p:sp>
        <p:nvSpPr>
          <p:cNvPr id="59" name="Picture Placeholder 13"/>
          <p:cNvSpPr>
            <a:spLocks noGrp="1"/>
          </p:cNvSpPr>
          <p:nvPr>
            <p:ph type="pic" sz="quarter" idx="24" hasCustomPrompt="1"/>
          </p:nvPr>
        </p:nvSpPr>
        <p:spPr bwMode="gray">
          <a:xfrm>
            <a:off x="2623593"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dirty="0"/>
              <a:t>Icon</a:t>
            </a:r>
            <a:endParaRPr lang="en-GB" dirty="0"/>
          </a:p>
        </p:txBody>
      </p:sp>
      <p:sp>
        <p:nvSpPr>
          <p:cNvPr id="60" name="Picture Placeholder 13"/>
          <p:cNvSpPr>
            <a:spLocks noGrp="1"/>
          </p:cNvSpPr>
          <p:nvPr>
            <p:ph type="pic" sz="quarter" idx="25" hasCustomPrompt="1"/>
          </p:nvPr>
        </p:nvSpPr>
        <p:spPr bwMode="gray">
          <a:xfrm>
            <a:off x="4894762"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dirty="0"/>
              <a:t>Icon</a:t>
            </a:r>
            <a:endParaRPr lang="en-GB" dirty="0"/>
          </a:p>
        </p:txBody>
      </p:sp>
      <p:sp>
        <p:nvSpPr>
          <p:cNvPr id="61" name="Picture Placeholder 13"/>
          <p:cNvSpPr>
            <a:spLocks noGrp="1"/>
          </p:cNvSpPr>
          <p:nvPr>
            <p:ph type="pic" sz="quarter" idx="26" hasCustomPrompt="1"/>
          </p:nvPr>
        </p:nvSpPr>
        <p:spPr bwMode="gray">
          <a:xfrm>
            <a:off x="7165932" y="3443101"/>
            <a:ext cx="540000" cy="540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63" name="Text Placeholder 62"/>
          <p:cNvSpPr>
            <a:spLocks noGrp="1"/>
          </p:cNvSpPr>
          <p:nvPr>
            <p:ph type="body" sz="quarter" idx="28" hasCustomPrompt="1"/>
          </p:nvPr>
        </p:nvSpPr>
        <p:spPr bwMode="gray">
          <a:xfrm>
            <a:off x="0" y="-221258"/>
            <a:ext cx="36000" cy="36000"/>
          </a:xfrm>
          <a:custGeom>
            <a:avLst/>
            <a:gdLst>
              <a:gd name="connsiteX0" fmla="*/ 89445 w 360383"/>
              <a:gd name="connsiteY0" fmla="*/ 0 h 360000"/>
              <a:gd name="connsiteX1" fmla="*/ 360383 w 360383"/>
              <a:gd name="connsiteY1" fmla="*/ 0 h 360000"/>
              <a:gd name="connsiteX2" fmla="*/ 360383 w 360383"/>
              <a:gd name="connsiteY2" fmla="*/ 270162 h 360000"/>
              <a:gd name="connsiteX3" fmla="*/ 270938 w 360383"/>
              <a:gd name="connsiteY3" fmla="*/ 360000 h 360000"/>
              <a:gd name="connsiteX4" fmla="*/ 270938 w 360383"/>
              <a:gd name="connsiteY4" fmla="*/ 89189 h 360000"/>
              <a:gd name="connsiteX5" fmla="*/ 0 w 360383"/>
              <a:gd name="connsiteY5" fmla="*/ 89189 h 36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0383" h="360000">
                <a:moveTo>
                  <a:pt x="89445" y="0"/>
                </a:moveTo>
                <a:lnTo>
                  <a:pt x="360383" y="0"/>
                </a:lnTo>
                <a:lnTo>
                  <a:pt x="360383" y="270162"/>
                </a:lnTo>
                <a:lnTo>
                  <a:pt x="270938" y="360000"/>
                </a:lnTo>
                <a:lnTo>
                  <a:pt x="270938" y="89189"/>
                </a:lnTo>
                <a:lnTo>
                  <a:pt x="0" y="89189"/>
                </a:lnTo>
                <a:close/>
              </a:path>
            </a:pathLst>
          </a:custGeom>
          <a:noFill/>
        </p:spPr>
        <p:txBody>
          <a:bodyPr wrap="square">
            <a:noAutofit/>
          </a:bodyPr>
          <a:lstStyle>
            <a:lvl1pPr>
              <a:defRPr/>
            </a:lvl1pPr>
          </a:lstStyle>
          <a:p>
            <a:pPr lvl="0"/>
            <a:r>
              <a:rPr lang="en-US"/>
              <a:t>  </a:t>
            </a:r>
            <a:endParaRPr lang="en-GB"/>
          </a:p>
        </p:txBody>
      </p:sp>
      <p:sp>
        <p:nvSpPr>
          <p:cNvPr id="2" name="Title 1"/>
          <p:cNvSpPr>
            <a:spLocks noGrp="1"/>
          </p:cNvSpPr>
          <p:nvPr>
            <p:ph type="title" hasCustomPrompt="1"/>
          </p:nvPr>
        </p:nvSpPr>
        <p:spPr bwMode="gray">
          <a:xfrm>
            <a:off x="352424" y="252000"/>
            <a:ext cx="4428000" cy="895662"/>
          </a:xfrm>
          <a:solidFill>
            <a:schemeClr val="bg1">
              <a:alpha val="90000"/>
            </a:schemeClr>
          </a:solidFill>
        </p:spPr>
        <p:txBody>
          <a:bodyPr wrap="square" lIns="100800" tIns="126000" rIns="100800" bIns="126000" anchor="t" anchorCtr="0">
            <a:noAutofit/>
          </a:bodyPr>
          <a:lstStyle>
            <a:lvl1pPr>
              <a:defRPr/>
            </a:lvl1pPr>
          </a:lstStyle>
          <a:p>
            <a:r>
              <a:rPr lang="en-US" dirty="0"/>
              <a:t>Click to edit Master title style </a:t>
            </a:r>
            <a:endParaRPr lang="nl-NL" dirty="0"/>
          </a:p>
        </p:txBody>
      </p:sp>
    </p:spTree>
    <p:extLst>
      <p:ext uri="{BB962C8B-B14F-4D97-AF65-F5344CB8AC3E}">
        <p14:creationId xmlns:p14="http://schemas.microsoft.com/office/powerpoint/2010/main" val="1253948928"/>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Product brands">
    <p:spTree>
      <p:nvGrpSpPr>
        <p:cNvPr id="1" name=""/>
        <p:cNvGrpSpPr/>
        <p:nvPr/>
      </p:nvGrpSpPr>
      <p:grpSpPr>
        <a:xfrm>
          <a:off x="0" y="0"/>
          <a:ext cx="0" cy="0"/>
          <a:chOff x="0" y="0"/>
          <a:chExt cx="0" cy="0"/>
        </a:xfrm>
      </p:grpSpPr>
      <p:pic>
        <p:nvPicPr>
          <p:cNvPr id="26" name="Picture 25">
            <a:extLst>
              <a:ext uri="{FF2B5EF4-FFF2-40B4-BE49-F238E27FC236}">
                <a16:creationId xmlns:a16="http://schemas.microsoft.com/office/drawing/2014/main" id="{983BDD78-F9D1-4F73-87BD-5EEE3037457D}"/>
              </a:ext>
            </a:extLst>
          </p:cNvPr>
          <p:cNvPicPr>
            <a:picLocks noChangeAspect="1"/>
          </p:cNvPicPr>
          <p:nvPr userDrawn="1"/>
        </p:nvPicPr>
        <p:blipFill>
          <a:blip r:embed="rId2"/>
          <a:stretch>
            <a:fillRect/>
          </a:stretch>
        </p:blipFill>
        <p:spPr>
          <a:xfrm>
            <a:off x="0" y="-762"/>
            <a:ext cx="9144000" cy="5145024"/>
          </a:xfrm>
          <a:prstGeom prst="rect">
            <a:avLst/>
          </a:prstGeom>
        </p:spPr>
      </p:pic>
      <p:sp>
        <p:nvSpPr>
          <p:cNvPr id="24" name="Freeform: Shape 23">
            <a:extLst>
              <a:ext uri="{FF2B5EF4-FFF2-40B4-BE49-F238E27FC236}">
                <a16:creationId xmlns:a16="http://schemas.microsoft.com/office/drawing/2014/main" id="{780BEE87-4835-4B9C-867B-245D16C29308}"/>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2" name="Group 1">
            <a:extLst>
              <a:ext uri="{FF2B5EF4-FFF2-40B4-BE49-F238E27FC236}">
                <a16:creationId xmlns:a16="http://schemas.microsoft.com/office/drawing/2014/main" id="{9F5FFC98-E819-458E-AD1E-039584C2A3C7}"/>
              </a:ext>
            </a:extLst>
          </p:cNvPr>
          <p:cNvGrpSpPr/>
          <p:nvPr userDrawn="1"/>
        </p:nvGrpSpPr>
        <p:grpSpPr>
          <a:xfrm>
            <a:off x="1236595" y="1554480"/>
            <a:ext cx="4925881" cy="2417913"/>
            <a:chOff x="1236595" y="1554480"/>
            <a:chExt cx="4925881" cy="2417913"/>
          </a:xfrm>
        </p:grpSpPr>
        <p:pic>
          <p:nvPicPr>
            <p:cNvPr id="5" name="Picture 4">
              <a:extLst>
                <a:ext uri="{FF2B5EF4-FFF2-40B4-BE49-F238E27FC236}">
                  <a16:creationId xmlns:a16="http://schemas.microsoft.com/office/drawing/2014/main" id="{11BD9814-0800-45B7-A273-C7E6F078BA9B}"/>
                </a:ext>
              </a:extLst>
            </p:cNvPr>
            <p:cNvPicPr>
              <a:picLocks noChangeAspect="1"/>
            </p:cNvPicPr>
            <p:nvPr userDrawn="1"/>
          </p:nvPicPr>
          <p:blipFill>
            <a:blip r:embed="rId3"/>
            <a:stretch>
              <a:fillRect/>
            </a:stretch>
          </p:blipFill>
          <p:spPr>
            <a:xfrm>
              <a:off x="4434944" y="3362574"/>
              <a:ext cx="1727532" cy="609819"/>
            </a:xfrm>
            <a:prstGeom prst="rect">
              <a:avLst/>
            </a:prstGeom>
          </p:spPr>
        </p:pic>
        <p:pic>
          <p:nvPicPr>
            <p:cNvPr id="6" name="Picture 5">
              <a:extLst>
                <a:ext uri="{FF2B5EF4-FFF2-40B4-BE49-F238E27FC236}">
                  <a16:creationId xmlns:a16="http://schemas.microsoft.com/office/drawing/2014/main" id="{7AE60973-F93F-4148-ACD2-54872AB3A6D7}"/>
                </a:ext>
              </a:extLst>
            </p:cNvPr>
            <p:cNvPicPr>
              <a:picLocks noChangeAspect="1"/>
            </p:cNvPicPr>
            <p:nvPr userDrawn="1"/>
          </p:nvPicPr>
          <p:blipFill>
            <a:blip r:embed="rId4"/>
            <a:stretch>
              <a:fillRect/>
            </a:stretch>
          </p:blipFill>
          <p:spPr>
            <a:xfrm>
              <a:off x="1251585" y="1554480"/>
              <a:ext cx="1642413" cy="1002150"/>
            </a:xfrm>
            <a:prstGeom prst="rect">
              <a:avLst/>
            </a:prstGeom>
          </p:spPr>
        </p:pic>
        <p:pic>
          <p:nvPicPr>
            <p:cNvPr id="7" name="Picture 6">
              <a:extLst>
                <a:ext uri="{FF2B5EF4-FFF2-40B4-BE49-F238E27FC236}">
                  <a16:creationId xmlns:a16="http://schemas.microsoft.com/office/drawing/2014/main" id="{D208BEBB-6114-4343-901C-738E6B22F0A0}"/>
                </a:ext>
              </a:extLst>
            </p:cNvPr>
            <p:cNvPicPr>
              <a:picLocks noChangeAspect="1"/>
            </p:cNvPicPr>
            <p:nvPr userDrawn="1"/>
          </p:nvPicPr>
          <p:blipFill>
            <a:blip r:embed="rId5"/>
            <a:stretch>
              <a:fillRect/>
            </a:stretch>
          </p:blipFill>
          <p:spPr>
            <a:xfrm>
              <a:off x="1236595" y="3402712"/>
              <a:ext cx="2421005" cy="305352"/>
            </a:xfrm>
            <a:prstGeom prst="rect">
              <a:avLst/>
            </a:prstGeom>
          </p:spPr>
        </p:pic>
        <p:pic>
          <p:nvPicPr>
            <p:cNvPr id="8" name="Picture 7">
              <a:extLst>
                <a:ext uri="{FF2B5EF4-FFF2-40B4-BE49-F238E27FC236}">
                  <a16:creationId xmlns:a16="http://schemas.microsoft.com/office/drawing/2014/main" id="{79505FDA-B56F-40F5-93F3-77E725948773}"/>
                </a:ext>
              </a:extLst>
            </p:cNvPr>
            <p:cNvPicPr>
              <a:picLocks noChangeAspect="1"/>
            </p:cNvPicPr>
            <p:nvPr userDrawn="1"/>
          </p:nvPicPr>
          <p:blipFill>
            <a:blip r:embed="rId6"/>
            <a:stretch>
              <a:fillRect/>
            </a:stretch>
          </p:blipFill>
          <p:spPr>
            <a:xfrm>
              <a:off x="3460583" y="1626433"/>
              <a:ext cx="2235839" cy="1107848"/>
            </a:xfrm>
            <a:prstGeom prst="rect">
              <a:avLst/>
            </a:prstGeom>
          </p:spPr>
        </p:pic>
      </p:grpSp>
      <p:pic>
        <p:nvPicPr>
          <p:cNvPr id="22" name="Picture 21">
            <a:extLst>
              <a:ext uri="{FF2B5EF4-FFF2-40B4-BE49-F238E27FC236}">
                <a16:creationId xmlns:a16="http://schemas.microsoft.com/office/drawing/2014/main" id="{42374562-0082-45AC-B175-C00C8C0CF8FC}"/>
              </a:ext>
            </a:extLst>
          </p:cNvPr>
          <p:cNvPicPr>
            <a:picLocks noChangeAspect="1"/>
          </p:cNvPicPr>
          <p:nvPr userDrawn="1"/>
        </p:nvPicPr>
        <p:blipFill>
          <a:blip r:embed="rId7"/>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874817920"/>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Title Only">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A7AB9725-E30C-447C-B503-B96C6C7DEDC8}"/>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27" name="Group 26"/>
          <p:cNvGrpSpPr/>
          <p:nvPr/>
        </p:nvGrpSpPr>
        <p:grpSpPr bwMode="gray">
          <a:xfrm>
            <a:off x="0" y="4682937"/>
            <a:ext cx="9144000" cy="460563"/>
            <a:chOff x="0" y="4682937"/>
            <a:chExt cx="9144000" cy="460563"/>
          </a:xfrm>
        </p:grpSpPr>
        <p:sp>
          <p:nvSpPr>
            <p:cNvPr id="28" name="Rectangle 27"/>
            <p:cNvSpPr/>
            <p:nvPr/>
          </p:nvSpPr>
          <p:spPr bwMode="gray">
            <a:xfrm>
              <a:off x="0" y="4691514"/>
              <a:ext cx="9144000" cy="4519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9" name="Rectangle 28"/>
            <p:cNvSpPr/>
            <p:nvPr/>
          </p:nvSpPr>
          <p:spPr bwMode="gray">
            <a:xfrm>
              <a:off x="0" y="4682937"/>
              <a:ext cx="9144000" cy="14400"/>
            </a:xfrm>
            <a:prstGeom prst="rect">
              <a:avLst/>
            </a:prstGeom>
            <a:solidFill>
              <a:srgbClr val="B7B9BA"/>
            </a:solidFill>
            <a:ln w="63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30" name="Pentagon 28"/>
          <p:cNvSpPr/>
          <p:nvPr/>
        </p:nvSpPr>
        <p:spPr bwMode="gray">
          <a:xfrm>
            <a:off x="-1" y="4683688"/>
            <a:ext cx="602409" cy="45981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nchorCtr="0"/>
          <a:lstStyle/>
          <a:p>
            <a:endParaRPr lang="en-US" sz="1200" dirty="0">
              <a:solidFill>
                <a:srgbClr val="FFFFFF"/>
              </a:solidFill>
            </a:endParaRPr>
          </a:p>
        </p:txBody>
      </p:sp>
      <p:sp>
        <p:nvSpPr>
          <p:cNvPr id="10"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1" name="Text Placeholder 4"/>
          <p:cNvSpPr>
            <a:spLocks noGrp="1"/>
          </p:cNvSpPr>
          <p:nvPr>
            <p:ph type="body" sz="quarter" idx="22"/>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2" name="Footer Placeholder 1"/>
          <p:cNvSpPr>
            <a:spLocks noGrp="1"/>
          </p:cNvSpPr>
          <p:nvPr>
            <p:ph type="ftr" sz="quarter" idx="23"/>
          </p:nvPr>
        </p:nvSpPr>
        <p:spPr bwMode="gray"/>
        <p:txBody>
          <a:bodyPr/>
          <a:lstStyle/>
          <a:p>
            <a:r>
              <a:rPr lang="en-US" noProof="0"/>
              <a:t>Business unit | Footer</a:t>
            </a:r>
            <a:endParaRPr lang="en-US" noProof="0" dirty="0"/>
          </a:p>
        </p:txBody>
      </p:sp>
      <p:sp>
        <p:nvSpPr>
          <p:cNvPr id="4" name="Slide Number Placeholder 3"/>
          <p:cNvSpPr>
            <a:spLocks noGrp="1"/>
          </p:cNvSpPr>
          <p:nvPr>
            <p:ph type="sldNum" sz="quarter" idx="24"/>
          </p:nvPr>
        </p:nvSpPr>
        <p:spPr bwMode="gray"/>
        <p:txBody>
          <a:bodyPr/>
          <a:lstStyle/>
          <a:p>
            <a:pPr>
              <a:defRPr/>
            </a:pPr>
            <a:fld id="{537E2E77-CED1-4E84-91C2-4E0176ECD4FC}" type="slidenum">
              <a:rPr lang="en-US" smtClean="0"/>
              <a:pPr>
                <a:defRPr/>
              </a:pPr>
              <a:t>‹#›</a:t>
            </a:fld>
            <a:endParaRPr lang="en-US" dirty="0"/>
          </a:p>
        </p:txBody>
      </p:sp>
      <p:sp>
        <p:nvSpPr>
          <p:cNvPr id="15" name="Rectangle 14"/>
          <p:cNvSpPr/>
          <p:nvPr/>
        </p:nvSpPr>
        <p:spPr bwMode="gray">
          <a:xfrm>
            <a:off x="-1641221" y="4242033"/>
            <a:ext cx="1501140" cy="7721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36000" bIns="108000" rtlCol="0" anchor="t" anchorCtr="0">
            <a:spAutoFit/>
          </a:bodyPr>
          <a:lstStyle/>
          <a:p>
            <a:pPr algn="l"/>
            <a:r>
              <a:rPr lang="en-US" sz="900" b="1">
                <a:solidFill>
                  <a:schemeClr val="tx1"/>
                </a:solidFill>
              </a:rPr>
              <a:t>Insert Topic Icons</a:t>
            </a:r>
            <a:endParaRPr lang="en-US" sz="900" b="1" dirty="0">
              <a:solidFill>
                <a:schemeClr val="tx1"/>
              </a:solidFill>
            </a:endParaRPr>
          </a:p>
          <a:p>
            <a:pPr algn="l"/>
            <a:r>
              <a:rPr lang="en-US" sz="900" b="0">
                <a:solidFill>
                  <a:schemeClr val="tx1"/>
                </a:solidFill>
              </a:rPr>
              <a:t>Click on the picture icon and </a:t>
            </a:r>
            <a:r>
              <a:rPr lang="en-US" sz="900" b="0" i="0" baseline="0">
                <a:solidFill>
                  <a:schemeClr val="tx1"/>
                </a:solidFill>
              </a:rPr>
              <a:t>browse to the location of </a:t>
            </a:r>
            <a:r>
              <a:rPr lang="en-US" sz="900" b="0" baseline="0">
                <a:solidFill>
                  <a:schemeClr val="tx1"/>
                </a:solidFill>
              </a:rPr>
              <a:t>the Topic Icons</a:t>
            </a:r>
            <a:endParaRPr lang="en-US" sz="900" b="0" dirty="0">
              <a:solidFill>
                <a:schemeClr val="tx1"/>
              </a:solidFill>
            </a:endParaRPr>
          </a:p>
        </p:txBody>
      </p:sp>
      <p:sp>
        <p:nvSpPr>
          <p:cNvPr id="3" name="Title 2">
            <a:extLst>
              <a:ext uri="{FF2B5EF4-FFF2-40B4-BE49-F238E27FC236}">
                <a16:creationId xmlns:a16="http://schemas.microsoft.com/office/drawing/2014/main" id="{197F0165-08AF-4404-B9FD-41440F612384}"/>
              </a:ext>
            </a:extLst>
          </p:cNvPr>
          <p:cNvSpPr>
            <a:spLocks noGrp="1"/>
          </p:cNvSpPr>
          <p:nvPr>
            <p:ph type="title"/>
          </p:nvPr>
        </p:nvSpPr>
        <p:spPr/>
        <p:txBody>
          <a:bodyPr/>
          <a:lstStyle/>
          <a:p>
            <a:r>
              <a:rPr lang="en-US"/>
              <a:t>Click to edit Master title style</a:t>
            </a:r>
          </a:p>
        </p:txBody>
      </p:sp>
      <p:grpSp>
        <p:nvGrpSpPr>
          <p:cNvPr id="18" name="Group 17">
            <a:extLst>
              <a:ext uri="{FF2B5EF4-FFF2-40B4-BE49-F238E27FC236}">
                <a16:creationId xmlns:a16="http://schemas.microsoft.com/office/drawing/2014/main" id="{225FEB14-E214-46B8-AAF4-66E35457D767}"/>
              </a:ext>
            </a:extLst>
          </p:cNvPr>
          <p:cNvGrpSpPr/>
          <p:nvPr userDrawn="1"/>
        </p:nvGrpSpPr>
        <p:grpSpPr>
          <a:xfrm>
            <a:off x="-1671638" y="254082"/>
            <a:ext cx="1531557" cy="630549"/>
            <a:chOff x="-1671638" y="254082"/>
            <a:chExt cx="1531557" cy="630549"/>
          </a:xfrm>
        </p:grpSpPr>
        <p:cxnSp>
          <p:nvCxnSpPr>
            <p:cNvPr id="19" name="Straight Connector 18">
              <a:extLst>
                <a:ext uri="{FF2B5EF4-FFF2-40B4-BE49-F238E27FC236}">
                  <a16:creationId xmlns:a16="http://schemas.microsoft.com/office/drawing/2014/main" id="{EE28855A-4571-482D-967E-D1942BCC416B}"/>
                </a:ext>
              </a:extLst>
            </p:cNvPr>
            <p:cNvCxnSpPr/>
            <p:nvPr/>
          </p:nvCxnSpPr>
          <p:spPr bwMode="gray">
            <a:xfrm>
              <a:off x="-1671638" y="884631"/>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7EDDB3EC-DF75-4936-A4FF-FEE6D0EF6254}"/>
                </a:ext>
              </a:extLst>
            </p:cNvPr>
            <p:cNvCxnSpPr/>
            <p:nvPr/>
          </p:nvCxnSpPr>
          <p:spPr bwMode="gray">
            <a:xfrm>
              <a:off x="-1671638" y="254084"/>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1" name="Rectangle 20">
              <a:extLst>
                <a:ext uri="{FF2B5EF4-FFF2-40B4-BE49-F238E27FC236}">
                  <a16:creationId xmlns:a16="http://schemas.microsoft.com/office/drawing/2014/main" id="{6EF65836-C317-4D95-898B-D3A980135543}"/>
                </a:ext>
              </a:extLst>
            </p:cNvPr>
            <p:cNvSpPr/>
            <p:nvPr userDrawn="1"/>
          </p:nvSpPr>
          <p:spPr bwMode="gray">
            <a:xfrm>
              <a:off x="-1671638" y="254082"/>
              <a:ext cx="1531557" cy="63054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Title area</a:t>
              </a:r>
            </a:p>
            <a:p>
              <a:pPr algn="l"/>
              <a:r>
                <a:rPr lang="en-US" sz="1000" b="0" dirty="0">
                  <a:solidFill>
                    <a:schemeClr val="tx1"/>
                  </a:solidFill>
                </a:rPr>
                <a:t>max over 2 lines</a:t>
              </a:r>
            </a:p>
          </p:txBody>
        </p:sp>
      </p:grpSp>
      <p:pic>
        <p:nvPicPr>
          <p:cNvPr id="22" name="Picture 21">
            <a:extLst>
              <a:ext uri="{FF2B5EF4-FFF2-40B4-BE49-F238E27FC236}">
                <a16:creationId xmlns:a16="http://schemas.microsoft.com/office/drawing/2014/main" id="{EAC6E919-D1AF-4829-85B8-6757F1D6C388}"/>
              </a:ext>
            </a:extLst>
          </p:cNvPr>
          <p:cNvPicPr>
            <a:picLocks noChangeAspect="1"/>
          </p:cNvPicPr>
          <p:nvPr userDrawn="1"/>
        </p:nvPicPr>
        <p:blipFill>
          <a:blip r:embed="rId2"/>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62609824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Movie with AkzoNobel logo white">
    <p:bg bwMode="gray">
      <p:bgPr>
        <a:solidFill>
          <a:schemeClr val="bg1"/>
        </a:solidFill>
        <a:effectLst/>
      </p:bgPr>
    </p:bg>
    <p:spTree>
      <p:nvGrpSpPr>
        <p:cNvPr id="1" name=""/>
        <p:cNvGrpSpPr/>
        <p:nvPr/>
      </p:nvGrpSpPr>
      <p:grpSpPr>
        <a:xfrm>
          <a:off x="0" y="0"/>
          <a:ext cx="0" cy="0"/>
          <a:chOff x="0" y="0"/>
          <a:chExt cx="0" cy="0"/>
        </a:xfrm>
      </p:grpSpPr>
      <p:sp>
        <p:nvSpPr>
          <p:cNvPr id="17" name="Freeform: Shape 16">
            <a:extLst>
              <a:ext uri="{FF2B5EF4-FFF2-40B4-BE49-F238E27FC236}">
                <a16:creationId xmlns:a16="http://schemas.microsoft.com/office/drawing/2014/main" id="{D25E1AAA-C40A-4632-8FC4-062951A43D02}"/>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nvGrpSpPr>
          <p:cNvPr id="15" name="Group 33"/>
          <p:cNvGrpSpPr>
            <a:grpSpLocks noChangeAspect="1"/>
          </p:cNvGrpSpPr>
          <p:nvPr/>
        </p:nvGrpSpPr>
        <p:grpSpPr bwMode="gray">
          <a:xfrm>
            <a:off x="7012415" y="236463"/>
            <a:ext cx="1779160" cy="259200"/>
            <a:chOff x="1430338" y="-1666875"/>
            <a:chExt cx="4968876" cy="723900"/>
          </a:xfrm>
          <a:solidFill>
            <a:srgbClr val="FFFFFF"/>
          </a:solidFill>
        </p:grpSpPr>
        <p:sp>
          <p:nvSpPr>
            <p:cNvPr id="19" name="Freeform 18"/>
            <p:cNvSpPr>
              <a:spLocks/>
            </p:cNvSpPr>
            <p:nvPr/>
          </p:nvSpPr>
          <p:spPr bwMode="gray">
            <a:xfrm>
              <a:off x="2705101" y="-1463675"/>
              <a:ext cx="447675" cy="509588"/>
            </a:xfrm>
            <a:custGeom>
              <a:avLst/>
              <a:gdLst/>
              <a:ahLst/>
              <a:cxnLst>
                <a:cxn ang="0">
                  <a:pos x="2" y="136"/>
                </a:cxn>
                <a:cxn ang="0">
                  <a:pos x="104" y="136"/>
                </a:cxn>
                <a:cxn ang="0">
                  <a:pos x="119" y="120"/>
                </a:cxn>
                <a:cxn ang="0">
                  <a:pos x="119" y="112"/>
                </a:cxn>
                <a:cxn ang="0">
                  <a:pos x="93" y="113"/>
                </a:cxn>
                <a:cxn ang="0">
                  <a:pos x="59" y="113"/>
                </a:cxn>
                <a:cxn ang="0">
                  <a:pos x="118" y="0"/>
                </a:cxn>
                <a:cxn ang="0">
                  <a:pos x="2" y="0"/>
                </a:cxn>
                <a:cxn ang="0">
                  <a:pos x="2" y="23"/>
                </a:cxn>
                <a:cxn ang="0">
                  <a:pos x="54" y="23"/>
                </a:cxn>
                <a:cxn ang="0">
                  <a:pos x="5" y="116"/>
                </a:cxn>
                <a:cxn ang="0">
                  <a:pos x="2" y="136"/>
                </a:cxn>
              </a:cxnLst>
              <a:rect l="0" t="0" r="r" b="b"/>
              <a:pathLst>
                <a:path w="119" h="136">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0" name="Freeform 25"/>
            <p:cNvSpPr>
              <a:spLocks/>
            </p:cNvSpPr>
            <p:nvPr/>
          </p:nvSpPr>
          <p:spPr bwMode="gray">
            <a:xfrm>
              <a:off x="2327276" y="-1463675"/>
              <a:ext cx="344488" cy="509588"/>
            </a:xfrm>
            <a:custGeom>
              <a:avLst/>
              <a:gdLst/>
              <a:ahLst/>
              <a:cxnLst>
                <a:cxn ang="0">
                  <a:pos x="0" y="64"/>
                </a:cxn>
                <a:cxn ang="0">
                  <a:pos x="27" y="115"/>
                </a:cxn>
                <a:cxn ang="0">
                  <a:pos x="54" y="136"/>
                </a:cxn>
                <a:cxn ang="0">
                  <a:pos x="92" y="136"/>
                </a:cxn>
                <a:cxn ang="0">
                  <a:pos x="84" y="124"/>
                </a:cxn>
                <a:cxn ang="0">
                  <a:pos x="46" y="53"/>
                </a:cxn>
                <a:cxn ang="0">
                  <a:pos x="91" y="0"/>
                </a:cxn>
                <a:cxn ang="0">
                  <a:pos x="50" y="0"/>
                </a:cxn>
                <a:cxn ang="0">
                  <a:pos x="0" y="64"/>
                </a:cxn>
              </a:cxnLst>
              <a:rect l="0" t="0" r="r" b="b"/>
              <a:pathLst>
                <a:path w="92" h="136">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1" name="Freeform 26"/>
            <p:cNvSpPr>
              <a:spLocks/>
            </p:cNvSpPr>
            <p:nvPr/>
          </p:nvSpPr>
          <p:spPr bwMode="gray">
            <a:xfrm>
              <a:off x="2143126" y="-1666875"/>
              <a:ext cx="173038" cy="712788"/>
            </a:xfrm>
            <a:custGeom>
              <a:avLst/>
              <a:gdLst/>
              <a:ahLst/>
              <a:cxnLst>
                <a:cxn ang="0">
                  <a:pos x="0" y="190"/>
                </a:cxn>
                <a:cxn ang="0">
                  <a:pos x="46" y="190"/>
                </a:cxn>
                <a:cxn ang="0">
                  <a:pos x="46" y="28"/>
                </a:cxn>
                <a:cxn ang="0">
                  <a:pos x="17" y="0"/>
                </a:cxn>
                <a:cxn ang="0">
                  <a:pos x="0" y="0"/>
                </a:cxn>
                <a:cxn ang="0">
                  <a:pos x="0" y="190"/>
                </a:cxn>
              </a:cxnLst>
              <a:rect l="0" t="0" r="r" b="b"/>
              <a:pathLst>
                <a:path w="46" h="190">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2" name="Freeform 27"/>
            <p:cNvSpPr>
              <a:spLocks noEditPoints="1"/>
            </p:cNvSpPr>
            <p:nvPr/>
          </p:nvSpPr>
          <p:spPr bwMode="gray">
            <a:xfrm>
              <a:off x="1430338" y="-1614488"/>
              <a:ext cx="652463" cy="660400"/>
            </a:xfrm>
            <a:custGeom>
              <a:avLst/>
              <a:gdLst/>
              <a:ahLst/>
              <a:cxnLst>
                <a:cxn ang="0">
                  <a:pos x="52" y="111"/>
                </a:cxn>
                <a:cxn ang="0">
                  <a:pos x="77" y="37"/>
                </a:cxn>
                <a:cxn ang="0">
                  <a:pos x="100" y="111"/>
                </a:cxn>
                <a:cxn ang="0">
                  <a:pos x="52" y="111"/>
                </a:cxn>
                <a:cxn ang="0">
                  <a:pos x="169" y="164"/>
                </a:cxn>
                <a:cxn ang="0">
                  <a:pos x="122" y="24"/>
                </a:cxn>
                <a:cxn ang="0">
                  <a:pos x="87" y="0"/>
                </a:cxn>
                <a:cxn ang="0">
                  <a:pos x="65" y="0"/>
                </a:cxn>
                <a:cxn ang="0">
                  <a:pos x="0" y="176"/>
                </a:cxn>
                <a:cxn ang="0">
                  <a:pos x="29" y="176"/>
                </a:cxn>
                <a:cxn ang="0">
                  <a:pos x="44" y="133"/>
                </a:cxn>
                <a:cxn ang="0">
                  <a:pos x="107" y="133"/>
                </a:cxn>
                <a:cxn ang="0">
                  <a:pos x="116" y="161"/>
                </a:cxn>
                <a:cxn ang="0">
                  <a:pos x="135" y="176"/>
                </a:cxn>
                <a:cxn ang="0">
                  <a:pos x="174" y="176"/>
                </a:cxn>
                <a:cxn ang="0">
                  <a:pos x="169" y="164"/>
                </a:cxn>
              </a:cxnLst>
              <a:rect l="0" t="0" r="r" b="b"/>
              <a:pathLst>
                <a:path w="174" h="176">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3" name="Freeform 28"/>
            <p:cNvSpPr>
              <a:spLocks noEditPoints="1"/>
            </p:cNvSpPr>
            <p:nvPr/>
          </p:nvSpPr>
          <p:spPr bwMode="gray">
            <a:xfrm>
              <a:off x="3181351" y="-1474788"/>
              <a:ext cx="541338" cy="531813"/>
            </a:xfrm>
            <a:custGeom>
              <a:avLst/>
              <a:gdLst/>
              <a:ahLst/>
              <a:cxnLst>
                <a:cxn ang="0">
                  <a:pos x="72" y="117"/>
                </a:cxn>
                <a:cxn ang="0">
                  <a:pos x="51" y="70"/>
                </a:cxn>
                <a:cxn ang="0">
                  <a:pos x="72" y="24"/>
                </a:cxn>
                <a:cxn ang="0">
                  <a:pos x="93" y="73"/>
                </a:cxn>
                <a:cxn ang="0">
                  <a:pos x="72" y="117"/>
                </a:cxn>
                <a:cxn ang="0">
                  <a:pos x="72" y="142"/>
                </a:cxn>
                <a:cxn ang="0">
                  <a:pos x="144" y="68"/>
                </a:cxn>
                <a:cxn ang="0">
                  <a:pos x="73" y="0"/>
                </a:cxn>
                <a:cxn ang="0">
                  <a:pos x="0" y="75"/>
                </a:cxn>
                <a:cxn ang="0">
                  <a:pos x="72" y="142"/>
                </a:cxn>
              </a:cxnLst>
              <a:rect l="0" t="0" r="r" b="b"/>
              <a:pathLst>
                <a:path w="144" h="142">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4" name="Freeform 29"/>
            <p:cNvSpPr>
              <a:spLocks/>
            </p:cNvSpPr>
            <p:nvPr/>
          </p:nvSpPr>
          <p:spPr bwMode="gray">
            <a:xfrm>
              <a:off x="3800476" y="-1617663"/>
              <a:ext cx="577850" cy="663575"/>
            </a:xfrm>
            <a:custGeom>
              <a:avLst/>
              <a:gdLst/>
              <a:ahLst/>
              <a:cxnLst>
                <a:cxn ang="0">
                  <a:pos x="0" y="177"/>
                </a:cxn>
                <a:cxn ang="0">
                  <a:pos x="30" y="177"/>
                </a:cxn>
                <a:cxn ang="0">
                  <a:pos x="30" y="65"/>
                </a:cxn>
                <a:cxn ang="0">
                  <a:pos x="104" y="154"/>
                </a:cxn>
                <a:cxn ang="0">
                  <a:pos x="133" y="177"/>
                </a:cxn>
                <a:cxn ang="0">
                  <a:pos x="154" y="177"/>
                </a:cxn>
                <a:cxn ang="0">
                  <a:pos x="154" y="16"/>
                </a:cxn>
                <a:cxn ang="0">
                  <a:pos x="138" y="0"/>
                </a:cxn>
                <a:cxn ang="0">
                  <a:pos x="125" y="0"/>
                </a:cxn>
                <a:cxn ang="0">
                  <a:pos x="125" y="107"/>
                </a:cxn>
                <a:cxn ang="0">
                  <a:pos x="54" y="21"/>
                </a:cxn>
                <a:cxn ang="0">
                  <a:pos x="22" y="0"/>
                </a:cxn>
                <a:cxn ang="0">
                  <a:pos x="0" y="0"/>
                </a:cxn>
                <a:cxn ang="0">
                  <a:pos x="0" y="177"/>
                </a:cxn>
              </a:cxnLst>
              <a:rect l="0" t="0" r="r" b="b"/>
              <a:pathLst>
                <a:path w="154" h="177">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5" name="Freeform 30"/>
            <p:cNvSpPr>
              <a:spLocks noEditPoints="1"/>
            </p:cNvSpPr>
            <p:nvPr/>
          </p:nvSpPr>
          <p:spPr bwMode="gray">
            <a:xfrm>
              <a:off x="4456113" y="-1474788"/>
              <a:ext cx="536575" cy="531813"/>
            </a:xfrm>
            <a:custGeom>
              <a:avLst/>
              <a:gdLst/>
              <a:ahLst/>
              <a:cxnLst>
                <a:cxn ang="0">
                  <a:pos x="72" y="117"/>
                </a:cxn>
                <a:cxn ang="0">
                  <a:pos x="50" y="70"/>
                </a:cxn>
                <a:cxn ang="0">
                  <a:pos x="72" y="24"/>
                </a:cxn>
                <a:cxn ang="0">
                  <a:pos x="93" y="73"/>
                </a:cxn>
                <a:cxn ang="0">
                  <a:pos x="72" y="117"/>
                </a:cxn>
                <a:cxn ang="0">
                  <a:pos x="71" y="142"/>
                </a:cxn>
                <a:cxn ang="0">
                  <a:pos x="143" y="68"/>
                </a:cxn>
                <a:cxn ang="0">
                  <a:pos x="72" y="0"/>
                </a:cxn>
                <a:cxn ang="0">
                  <a:pos x="0" y="75"/>
                </a:cxn>
                <a:cxn ang="0">
                  <a:pos x="71" y="142"/>
                </a:cxn>
              </a:cxnLst>
              <a:rect l="0" t="0" r="r" b="b"/>
              <a:pathLst>
                <a:path w="143" h="142">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6" name="Freeform 31"/>
            <p:cNvSpPr>
              <a:spLocks noEditPoints="1"/>
            </p:cNvSpPr>
            <p:nvPr/>
          </p:nvSpPr>
          <p:spPr bwMode="gray">
            <a:xfrm>
              <a:off x="5645151" y="-1474788"/>
              <a:ext cx="506413" cy="531813"/>
            </a:xfrm>
            <a:custGeom>
              <a:avLst/>
              <a:gdLst/>
              <a:ahLst/>
              <a:cxnLst>
                <a:cxn ang="0">
                  <a:pos x="47" y="55"/>
                </a:cxn>
                <a:cxn ang="0">
                  <a:pos x="69" y="22"/>
                </a:cxn>
                <a:cxn ang="0">
                  <a:pos x="91" y="55"/>
                </a:cxn>
                <a:cxn ang="0">
                  <a:pos x="47" y="55"/>
                </a:cxn>
                <a:cxn ang="0">
                  <a:pos x="134" y="74"/>
                </a:cxn>
                <a:cxn ang="0">
                  <a:pos x="135" y="58"/>
                </a:cxn>
                <a:cxn ang="0">
                  <a:pos x="70" y="0"/>
                </a:cxn>
                <a:cxn ang="0">
                  <a:pos x="0" y="71"/>
                </a:cxn>
                <a:cxn ang="0">
                  <a:pos x="68" y="142"/>
                </a:cxn>
                <a:cxn ang="0">
                  <a:pos x="127" y="99"/>
                </a:cxn>
                <a:cxn ang="0">
                  <a:pos x="88" y="109"/>
                </a:cxn>
                <a:cxn ang="0">
                  <a:pos x="47" y="74"/>
                </a:cxn>
                <a:cxn ang="0">
                  <a:pos x="134" y="74"/>
                </a:cxn>
              </a:cxnLst>
              <a:rect l="0" t="0" r="r" b="b"/>
              <a:pathLst>
                <a:path w="135" h="142">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7" name="Freeform 32"/>
            <p:cNvSpPr>
              <a:spLocks noEditPoints="1"/>
            </p:cNvSpPr>
            <p:nvPr/>
          </p:nvSpPr>
          <p:spPr bwMode="gray">
            <a:xfrm>
              <a:off x="5072063" y="-1666875"/>
              <a:ext cx="509588" cy="712788"/>
            </a:xfrm>
            <a:custGeom>
              <a:avLst/>
              <a:gdLst/>
              <a:ahLst/>
              <a:cxnLst>
                <a:cxn ang="0">
                  <a:pos x="54" y="167"/>
                </a:cxn>
                <a:cxn ang="0">
                  <a:pos x="46" y="167"/>
                </a:cxn>
                <a:cxn ang="0">
                  <a:pos x="46" y="80"/>
                </a:cxn>
                <a:cxn ang="0">
                  <a:pos x="57" y="79"/>
                </a:cxn>
                <a:cxn ang="0">
                  <a:pos x="88" y="117"/>
                </a:cxn>
                <a:cxn ang="0">
                  <a:pos x="54" y="167"/>
                </a:cxn>
                <a:cxn ang="0">
                  <a:pos x="82" y="52"/>
                </a:cxn>
                <a:cxn ang="0">
                  <a:pos x="46" y="65"/>
                </a:cxn>
                <a:cxn ang="0">
                  <a:pos x="46" y="28"/>
                </a:cxn>
                <a:cxn ang="0">
                  <a:pos x="17" y="0"/>
                </a:cxn>
                <a:cxn ang="0">
                  <a:pos x="0" y="0"/>
                </a:cxn>
                <a:cxn ang="0">
                  <a:pos x="0" y="190"/>
                </a:cxn>
                <a:cxn ang="0">
                  <a:pos x="55" y="190"/>
                </a:cxn>
                <a:cxn ang="0">
                  <a:pos x="136" y="112"/>
                </a:cxn>
                <a:cxn ang="0">
                  <a:pos x="82" y="52"/>
                </a:cxn>
              </a:cxnLst>
              <a:rect l="0" t="0" r="r" b="b"/>
              <a:pathLst>
                <a:path w="136" h="190">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sp>
          <p:nvSpPr>
            <p:cNvPr id="28" name="Freeform 33"/>
            <p:cNvSpPr>
              <a:spLocks/>
            </p:cNvSpPr>
            <p:nvPr/>
          </p:nvSpPr>
          <p:spPr bwMode="gray">
            <a:xfrm>
              <a:off x="6223001" y="-1666875"/>
              <a:ext cx="176213" cy="712788"/>
            </a:xfrm>
            <a:custGeom>
              <a:avLst/>
              <a:gdLst/>
              <a:ahLst/>
              <a:cxnLst>
                <a:cxn ang="0">
                  <a:pos x="0" y="190"/>
                </a:cxn>
                <a:cxn ang="0">
                  <a:pos x="47" y="190"/>
                </a:cxn>
                <a:cxn ang="0">
                  <a:pos x="47" y="28"/>
                </a:cxn>
                <a:cxn ang="0">
                  <a:pos x="18" y="0"/>
                </a:cxn>
                <a:cxn ang="0">
                  <a:pos x="0" y="0"/>
                </a:cxn>
                <a:cxn ang="0">
                  <a:pos x="0" y="190"/>
                </a:cxn>
              </a:cxnLst>
              <a:rect l="0" t="0" r="r" b="b"/>
              <a:pathLst>
                <a:path w="47" h="190">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grpFill/>
            <a:ln w="9525">
              <a:noFill/>
              <a:round/>
              <a:headEnd/>
              <a:tailEnd/>
            </a:ln>
          </p:spPr>
          <p:txBody>
            <a:bodyPr vert="horz" wrap="square" lIns="91440" tIns="45720" rIns="91440" bIns="45720" numCol="1" anchor="t" anchorCtr="0" compatLnSpc="1">
              <a:prstTxWarp prst="textNoShape">
                <a:avLst/>
              </a:prstTxWarp>
            </a:bodyPr>
            <a:lstStyle/>
            <a:p>
              <a:endParaRPr lang="en-US"/>
            </a:p>
          </p:txBody>
        </p:sp>
      </p:grpSp>
      <p:sp>
        <p:nvSpPr>
          <p:cNvPr id="16" name="Rectangle 15"/>
          <p:cNvSpPr/>
          <p:nvPr/>
        </p:nvSpPr>
        <p:spPr bwMode="gray">
          <a:xfrm>
            <a:off x="9288780" y="182684"/>
            <a:ext cx="1501140" cy="132610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r>
              <a:rPr lang="en-US" sz="900" b="1">
                <a:solidFill>
                  <a:schemeClr val="tx1"/>
                </a:solidFill>
              </a:rPr>
              <a:t>Supported format for the</a:t>
            </a:r>
            <a:r>
              <a:rPr lang="en-US" sz="900" b="1" baseline="0">
                <a:solidFill>
                  <a:schemeClr val="tx1"/>
                </a:solidFill>
              </a:rPr>
              <a:t> Windows platform</a:t>
            </a:r>
            <a:endParaRPr lang="en-US" sz="900" b="1" dirty="0">
              <a:solidFill>
                <a:schemeClr val="tx1"/>
              </a:solidFill>
            </a:endParaRPr>
          </a:p>
          <a:p>
            <a:pPr algn="l"/>
            <a:r>
              <a:rPr lang="en-US" sz="900" b="0">
                <a:solidFill>
                  <a:schemeClr val="tx1"/>
                </a:solidFill>
              </a:rPr>
              <a:t>• WMV</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rPr>
              <a:t>• MPG</a:t>
            </a:r>
          </a:p>
          <a:p>
            <a:pPr algn="l"/>
            <a:endParaRPr lang="en-US" sz="900" b="0">
              <a:solidFill>
                <a:schemeClr val="tx1"/>
              </a:solidFill>
            </a:endParaRPr>
          </a:p>
          <a:p>
            <a:pPr algn="l"/>
            <a:r>
              <a:rPr lang="en-US" sz="900" b="0">
                <a:solidFill>
                  <a:schemeClr val="tx1"/>
                </a:solidFill>
              </a:rPr>
              <a:t>MP4</a:t>
            </a:r>
            <a:r>
              <a:rPr lang="en-US" sz="900" b="0" baseline="0">
                <a:solidFill>
                  <a:schemeClr val="tx1"/>
                </a:solidFill>
              </a:rPr>
              <a:t> not (yet) fully supported without </a:t>
            </a:r>
          </a:p>
          <a:p>
            <a:pPr algn="l"/>
            <a:r>
              <a:rPr lang="en-US" sz="900" b="0" baseline="0">
                <a:solidFill>
                  <a:schemeClr val="tx1"/>
                </a:solidFill>
              </a:rPr>
              <a:t>QT Player</a:t>
            </a:r>
            <a:endParaRPr lang="en-US" sz="900" b="0" dirty="0">
              <a:solidFill>
                <a:schemeClr val="tx1"/>
              </a:solidFill>
            </a:endParaRPr>
          </a:p>
        </p:txBody>
      </p:sp>
      <p:sp>
        <p:nvSpPr>
          <p:cNvPr id="18" name="Media Placeholder 17">
            <a:extLst>
              <a:ext uri="{FF2B5EF4-FFF2-40B4-BE49-F238E27FC236}">
                <a16:creationId xmlns:a16="http://schemas.microsoft.com/office/drawing/2014/main" id="{B7B02E2F-78D5-4E30-B751-15176ACA16DE}"/>
              </a:ext>
            </a:extLst>
          </p:cNvPr>
          <p:cNvSpPr>
            <a:spLocks noGrp="1"/>
          </p:cNvSpPr>
          <p:nvPr>
            <p:ph type="media" sz="quarter" idx="10" hasCustomPrompt="1"/>
          </p:nvPr>
        </p:nvSpPr>
        <p:spPr bwMode="gray">
          <a:xfrm>
            <a:off x="1" y="-900"/>
            <a:ext cx="9143999" cy="5144400"/>
          </a:xfrm>
          <a:prstGeom prst="rect">
            <a:avLst/>
          </a:prstGeom>
          <a:solidFill>
            <a:schemeClr val="tx1"/>
          </a:solidFill>
        </p:spPr>
        <p:txBody>
          <a:bodyPr wrap="square" anchor="ctr" anchorCtr="0">
            <a:noAutofit/>
          </a:bodyPr>
          <a:lstStyle>
            <a:lvl1pPr marL="0" marR="0" indent="0" algn="ctr" defTabSz="914400" rtl="0" eaLnBrk="1" fontAlgn="auto" latinLnBrk="0" hangingPunct="1">
              <a:lnSpc>
                <a:spcPts val="1400"/>
              </a:lnSpc>
              <a:spcBef>
                <a:spcPts val="0"/>
              </a:spcBef>
              <a:spcAft>
                <a:spcPts val="0"/>
              </a:spcAft>
              <a:buClr>
                <a:schemeClr val="accent4"/>
              </a:buClr>
              <a:buSzTx/>
              <a:buFont typeface="Arial" pitchFamily="34" charset="0"/>
              <a:buNone/>
              <a:tabLst/>
              <a:defRPr sz="1200" b="0" baseline="0">
                <a:solidFill>
                  <a:schemeClr val="bg1"/>
                </a:solidFill>
              </a:defRPr>
            </a:lvl1pPr>
          </a:lstStyle>
          <a:p>
            <a:r>
              <a:rPr lang="en-US" dirty="0"/>
              <a:t>Movie </a:t>
            </a:r>
          </a:p>
          <a:p>
            <a:r>
              <a:rPr lang="en-US" dirty="0"/>
              <a:t>(in WMV format for Windows platform)</a:t>
            </a:r>
          </a:p>
          <a:p>
            <a:endParaRPr lang="nl-NL" dirty="0"/>
          </a:p>
          <a:p>
            <a:endParaRPr lang="nl-NL" dirty="0"/>
          </a:p>
          <a:p>
            <a:endParaRPr lang="nl-NL" dirty="0"/>
          </a:p>
          <a:p>
            <a:endParaRPr lang="en-US" dirty="0"/>
          </a:p>
          <a:p>
            <a:endParaRPr lang="en-US" dirty="0"/>
          </a:p>
        </p:txBody>
      </p:sp>
      <p:sp>
        <p:nvSpPr>
          <p:cNvPr id="30" name="Text Placeholder 9">
            <a:extLst>
              <a:ext uri="{FF2B5EF4-FFF2-40B4-BE49-F238E27FC236}">
                <a16:creationId xmlns:a16="http://schemas.microsoft.com/office/drawing/2014/main" id="{0FD17422-CBAC-4C3D-8D82-972F7F972DC1}"/>
              </a:ext>
            </a:extLst>
          </p:cNvPr>
          <p:cNvSpPr>
            <a:spLocks noGrp="1" noChangeAspect="1"/>
          </p:cNvSpPr>
          <p:nvPr>
            <p:ph type="body" sz="quarter" idx="13" hasCustomPrompt="1"/>
          </p:nvPr>
        </p:nvSpPr>
        <p:spPr>
          <a:xfrm>
            <a:off x="7013575" y="236191"/>
            <a:ext cx="1782000" cy="260528"/>
          </a:xfrm>
          <a:blipFill>
            <a:blip r:embed="rId2"/>
            <a:stretch>
              <a:fillRect/>
            </a:stretch>
          </a:blipFill>
        </p:spPr>
        <p:txBody>
          <a:bodyPr/>
          <a:lstStyle>
            <a:lvl1pPr>
              <a:defRPr/>
            </a:lvl1pPr>
          </a:lstStyle>
          <a:p>
            <a:pPr lvl="0"/>
            <a:r>
              <a:rPr lang="en-US" dirty="0"/>
              <a:t>    </a:t>
            </a:r>
          </a:p>
        </p:txBody>
      </p:sp>
    </p:spTree>
    <p:extLst>
      <p:ext uri="{BB962C8B-B14F-4D97-AF65-F5344CB8AC3E}">
        <p14:creationId xmlns:p14="http://schemas.microsoft.com/office/powerpoint/2010/main" val="1529546627"/>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Movie with AkzoNobel logo blue">
    <p:bg bwMode="gray">
      <p:bgPr>
        <a:solidFill>
          <a:schemeClr val="bg1"/>
        </a:solidFill>
        <a:effectLst/>
      </p:bgPr>
    </p:bg>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B7638C14-9F90-4D41-8679-C0126FB6177D}"/>
              </a:ext>
            </a:extLst>
          </p:cNvPr>
          <p:cNvGrpSpPr/>
          <p:nvPr userDrawn="1"/>
        </p:nvGrpSpPr>
        <p:grpSpPr>
          <a:xfrm>
            <a:off x="0" y="-900"/>
            <a:ext cx="9143999" cy="5144400"/>
            <a:chOff x="0" y="-900"/>
            <a:chExt cx="9143999" cy="5144400"/>
          </a:xfrm>
        </p:grpSpPr>
        <p:sp>
          <p:nvSpPr>
            <p:cNvPr id="9" name="Rectangle 8">
              <a:extLst>
                <a:ext uri="{FF2B5EF4-FFF2-40B4-BE49-F238E27FC236}">
                  <a16:creationId xmlns:a16="http://schemas.microsoft.com/office/drawing/2014/main" id="{14BB892A-DD27-4AF9-9505-BDAA1BD47A65}"/>
                </a:ext>
              </a:extLst>
            </p:cNvPr>
            <p:cNvSpPr/>
            <p:nvPr userDrawn="1"/>
          </p:nvSpPr>
          <p:spPr>
            <a:xfrm>
              <a:off x="7013813" y="-900"/>
              <a:ext cx="1782000" cy="5144400"/>
            </a:xfrm>
            <a:prstGeom prst="rect">
              <a:avLst/>
            </a:prstGeom>
            <a:gradFill flip="none" rotWithShape="1">
              <a:gsLst>
                <a:gs pos="0">
                  <a:srgbClr val="005192"/>
                </a:gs>
                <a:gs pos="100000">
                  <a:srgbClr val="008BC5"/>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10" name="Rectangle 9">
              <a:extLst>
                <a:ext uri="{FF2B5EF4-FFF2-40B4-BE49-F238E27FC236}">
                  <a16:creationId xmlns:a16="http://schemas.microsoft.com/office/drawing/2014/main" id="{1A4506E1-8F44-471B-9A1A-DDABA454F049}"/>
                </a:ext>
              </a:extLst>
            </p:cNvPr>
            <p:cNvSpPr/>
            <p:nvPr userDrawn="1"/>
          </p:nvSpPr>
          <p:spPr>
            <a:xfrm>
              <a:off x="0" y="-900"/>
              <a:ext cx="7013813" cy="5144400"/>
            </a:xfrm>
            <a:prstGeom prst="rect">
              <a:avLst/>
            </a:prstGeom>
            <a:solidFill>
              <a:srgbClr val="005192"/>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11" name="Rectangle 10">
              <a:extLst>
                <a:ext uri="{FF2B5EF4-FFF2-40B4-BE49-F238E27FC236}">
                  <a16:creationId xmlns:a16="http://schemas.microsoft.com/office/drawing/2014/main" id="{424C5D3A-5249-4802-82FC-B88E0C727FCB}"/>
                </a:ext>
              </a:extLst>
            </p:cNvPr>
            <p:cNvSpPr/>
            <p:nvPr userDrawn="1"/>
          </p:nvSpPr>
          <p:spPr>
            <a:xfrm>
              <a:off x="8795812" y="-900"/>
              <a:ext cx="348187" cy="5144400"/>
            </a:xfrm>
            <a:prstGeom prst="rect">
              <a:avLst/>
            </a:prstGeom>
            <a:solidFill>
              <a:srgbClr val="008BC5"/>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grpSp>
      <p:sp>
        <p:nvSpPr>
          <p:cNvPr id="5" name="Freeform: Shape 4">
            <a:extLst>
              <a:ext uri="{FF2B5EF4-FFF2-40B4-BE49-F238E27FC236}">
                <a16:creationId xmlns:a16="http://schemas.microsoft.com/office/drawing/2014/main" id="{0C80CFD0-7C46-4237-B059-79BE7CA1024E}"/>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7" name="Media Placeholder 6">
            <a:extLst>
              <a:ext uri="{FF2B5EF4-FFF2-40B4-BE49-F238E27FC236}">
                <a16:creationId xmlns:a16="http://schemas.microsoft.com/office/drawing/2014/main" id="{9625CAEF-7F4C-46C1-8A48-672F893B6657}"/>
              </a:ext>
            </a:extLst>
          </p:cNvPr>
          <p:cNvSpPr>
            <a:spLocks noGrp="1"/>
          </p:cNvSpPr>
          <p:nvPr>
            <p:ph type="media" sz="quarter" idx="10" hasCustomPrompt="1"/>
          </p:nvPr>
        </p:nvSpPr>
        <p:spPr bwMode="gray">
          <a:xfrm>
            <a:off x="1" y="-450"/>
            <a:ext cx="9143999" cy="5144400"/>
          </a:xfrm>
          <a:prstGeom prst="rect">
            <a:avLst/>
          </a:prstGeom>
          <a:solidFill>
            <a:schemeClr val="bg1"/>
          </a:solidFill>
        </p:spPr>
        <p:txBody>
          <a:bodyPr wrap="square" anchor="ctr" anchorCtr="0">
            <a:noAutofit/>
          </a:bodyPr>
          <a:lstStyle>
            <a:lvl1pPr marL="0" marR="0" indent="0" algn="ctr" defTabSz="914400" rtl="0" eaLnBrk="1" fontAlgn="auto" latinLnBrk="0" hangingPunct="1">
              <a:lnSpc>
                <a:spcPts val="1400"/>
              </a:lnSpc>
              <a:spcBef>
                <a:spcPts val="0"/>
              </a:spcBef>
              <a:spcAft>
                <a:spcPts val="0"/>
              </a:spcAft>
              <a:buClr>
                <a:schemeClr val="accent4"/>
              </a:buClr>
              <a:buSzTx/>
              <a:buFont typeface="Arial" pitchFamily="34" charset="0"/>
              <a:buNone/>
              <a:tabLst/>
              <a:defRPr sz="1200" b="0" baseline="0">
                <a:solidFill>
                  <a:schemeClr val="tx1"/>
                </a:solidFill>
              </a:defRPr>
            </a:lvl1pPr>
          </a:lstStyle>
          <a:p>
            <a:r>
              <a:rPr lang="en-US" dirty="0"/>
              <a:t>Movie </a:t>
            </a:r>
          </a:p>
          <a:p>
            <a:r>
              <a:rPr lang="en-US" dirty="0"/>
              <a:t>(in WMV format for Windows platform)</a:t>
            </a:r>
          </a:p>
          <a:p>
            <a:endParaRPr lang="nl-NL" dirty="0"/>
          </a:p>
          <a:p>
            <a:endParaRPr lang="nl-NL" dirty="0"/>
          </a:p>
          <a:p>
            <a:endParaRPr lang="nl-NL" dirty="0"/>
          </a:p>
          <a:p>
            <a:endParaRPr lang="en-US" dirty="0"/>
          </a:p>
          <a:p>
            <a:endParaRPr lang="en-US" dirty="0"/>
          </a:p>
        </p:txBody>
      </p:sp>
      <p:sp>
        <p:nvSpPr>
          <p:cNvPr id="26" name="Rectangle 25"/>
          <p:cNvSpPr/>
          <p:nvPr/>
        </p:nvSpPr>
        <p:spPr bwMode="gray">
          <a:xfrm>
            <a:off x="9288780" y="182684"/>
            <a:ext cx="1501140" cy="132610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r>
              <a:rPr lang="en-US" sz="900" b="1">
                <a:solidFill>
                  <a:schemeClr val="tx1"/>
                </a:solidFill>
              </a:rPr>
              <a:t>Supported format for the</a:t>
            </a:r>
            <a:r>
              <a:rPr lang="en-US" sz="900" b="1" baseline="0">
                <a:solidFill>
                  <a:schemeClr val="tx1"/>
                </a:solidFill>
              </a:rPr>
              <a:t> Windows platform</a:t>
            </a:r>
            <a:endParaRPr lang="en-US" sz="900" b="1" dirty="0">
              <a:solidFill>
                <a:schemeClr val="tx1"/>
              </a:solidFill>
            </a:endParaRPr>
          </a:p>
          <a:p>
            <a:pPr algn="l"/>
            <a:r>
              <a:rPr lang="en-US" sz="900" b="0">
                <a:solidFill>
                  <a:schemeClr val="tx1"/>
                </a:solidFill>
              </a:rPr>
              <a:t>• WMV</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rPr>
              <a:t>• MPG</a:t>
            </a:r>
          </a:p>
          <a:p>
            <a:pPr algn="l"/>
            <a:endParaRPr lang="en-US" sz="900" b="0">
              <a:solidFill>
                <a:schemeClr val="tx1"/>
              </a:solidFill>
            </a:endParaRPr>
          </a:p>
          <a:p>
            <a:pPr algn="l"/>
            <a:r>
              <a:rPr lang="en-US" sz="900" b="0">
                <a:solidFill>
                  <a:schemeClr val="tx1"/>
                </a:solidFill>
              </a:rPr>
              <a:t>MP4</a:t>
            </a:r>
            <a:r>
              <a:rPr lang="en-US" sz="900" b="0" baseline="0">
                <a:solidFill>
                  <a:schemeClr val="tx1"/>
                </a:solidFill>
              </a:rPr>
              <a:t> not (yet) fully supported without </a:t>
            </a:r>
          </a:p>
          <a:p>
            <a:pPr algn="l"/>
            <a:r>
              <a:rPr lang="en-US" sz="900" b="0" baseline="0">
                <a:solidFill>
                  <a:schemeClr val="tx1"/>
                </a:solidFill>
              </a:rPr>
              <a:t>QT Player</a:t>
            </a:r>
            <a:endParaRPr lang="en-US" sz="900" b="0" dirty="0">
              <a:solidFill>
                <a:schemeClr val="tx1"/>
              </a:solidFill>
            </a:endParaRPr>
          </a:p>
        </p:txBody>
      </p:sp>
      <p:sp>
        <p:nvSpPr>
          <p:cNvPr id="12" name="Text Placeholder 9">
            <a:extLst>
              <a:ext uri="{FF2B5EF4-FFF2-40B4-BE49-F238E27FC236}">
                <a16:creationId xmlns:a16="http://schemas.microsoft.com/office/drawing/2014/main" id="{02A36365-C340-4B2C-A3E0-87591690B3EB}"/>
              </a:ext>
            </a:extLst>
          </p:cNvPr>
          <p:cNvSpPr>
            <a:spLocks noGrp="1" noChangeAspect="1"/>
          </p:cNvSpPr>
          <p:nvPr>
            <p:ph type="body" sz="quarter" idx="13" hasCustomPrompt="1"/>
          </p:nvPr>
        </p:nvSpPr>
        <p:spPr>
          <a:xfrm>
            <a:off x="7013575" y="236191"/>
            <a:ext cx="1782000" cy="260528"/>
          </a:xfrm>
          <a:blipFill>
            <a:blip r:embed="rId2"/>
            <a:stretch>
              <a:fillRect/>
            </a:stretch>
          </a:blipFill>
        </p:spPr>
        <p:txBody>
          <a:bodyPr/>
          <a:lstStyle>
            <a:lvl1pPr>
              <a:defRPr/>
            </a:lvl1pPr>
          </a:lstStyle>
          <a:p>
            <a:pPr lvl="0"/>
            <a:r>
              <a:rPr lang="en-US" dirty="0"/>
              <a:t>    </a:t>
            </a:r>
          </a:p>
        </p:txBody>
      </p:sp>
    </p:spTree>
    <p:extLst>
      <p:ext uri="{BB962C8B-B14F-4D97-AF65-F5344CB8AC3E}">
        <p14:creationId xmlns:p14="http://schemas.microsoft.com/office/powerpoint/2010/main" val="178009482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p:cSld name="Movie without AkzoNobel logo">
    <p:bg bwMode="gray">
      <p:bgPr>
        <a:solidFill>
          <a:schemeClr val="tx1"/>
        </a:solidFill>
        <a:effectLst/>
      </p:bgPr>
    </p:bg>
    <p:spTree>
      <p:nvGrpSpPr>
        <p:cNvPr id="1" name=""/>
        <p:cNvGrpSpPr/>
        <p:nvPr/>
      </p:nvGrpSpPr>
      <p:grpSpPr>
        <a:xfrm>
          <a:off x="0" y="0"/>
          <a:ext cx="0" cy="0"/>
          <a:chOff x="0" y="0"/>
          <a:chExt cx="0" cy="0"/>
        </a:xfrm>
      </p:grpSpPr>
      <p:sp>
        <p:nvSpPr>
          <p:cNvPr id="4" name="Freeform: Shape 3">
            <a:extLst>
              <a:ext uri="{FF2B5EF4-FFF2-40B4-BE49-F238E27FC236}">
                <a16:creationId xmlns:a16="http://schemas.microsoft.com/office/drawing/2014/main" id="{B9B5C15B-E66A-4657-B051-A6E5C2D1B577}"/>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5" name="Media Placeholder 4"/>
          <p:cNvSpPr>
            <a:spLocks noGrp="1"/>
          </p:cNvSpPr>
          <p:nvPr>
            <p:ph type="media" sz="quarter" idx="10" hasCustomPrompt="1"/>
          </p:nvPr>
        </p:nvSpPr>
        <p:spPr bwMode="gray">
          <a:xfrm>
            <a:off x="0" y="0"/>
            <a:ext cx="9144000" cy="5143500"/>
          </a:xfrm>
          <a:noFill/>
        </p:spPr>
        <p:txBody>
          <a:bodyPr anchor="ctr" anchorCtr="0"/>
          <a:lstStyle>
            <a:lvl1pPr marL="0" marR="0" indent="0" algn="ctr" defTabSz="914400" rtl="0" eaLnBrk="1" fontAlgn="auto" latinLnBrk="0" hangingPunct="1">
              <a:lnSpc>
                <a:spcPts val="1400"/>
              </a:lnSpc>
              <a:spcBef>
                <a:spcPts val="0"/>
              </a:spcBef>
              <a:spcAft>
                <a:spcPts val="0"/>
              </a:spcAft>
              <a:buClr>
                <a:schemeClr val="accent4"/>
              </a:buClr>
              <a:buSzTx/>
              <a:buFont typeface="Arial" pitchFamily="34" charset="0"/>
              <a:buNone/>
              <a:tabLst/>
              <a:defRPr sz="1200" b="0">
                <a:solidFill>
                  <a:schemeClr val="bg1"/>
                </a:solidFill>
              </a:defRPr>
            </a:lvl1pPr>
          </a:lstStyle>
          <a:p>
            <a:r>
              <a:rPr lang="en-US"/>
              <a:t>Movie </a:t>
            </a:r>
            <a:endParaRPr lang="en-US" dirty="0"/>
          </a:p>
          <a:p>
            <a:r>
              <a:rPr lang="en-US"/>
              <a:t>(in WMV format for Windows platform)</a:t>
            </a:r>
            <a:endParaRPr lang="en-US" dirty="0"/>
          </a:p>
          <a:p>
            <a:endParaRPr lang="nl-NL" dirty="0"/>
          </a:p>
          <a:p>
            <a:endParaRPr lang="nl-NL" dirty="0"/>
          </a:p>
          <a:p>
            <a:endParaRPr lang="nl-NL" dirty="0"/>
          </a:p>
          <a:p>
            <a:endParaRPr lang="en-US" dirty="0"/>
          </a:p>
          <a:p>
            <a:endParaRPr lang="en-US" dirty="0"/>
          </a:p>
        </p:txBody>
      </p:sp>
      <p:sp>
        <p:nvSpPr>
          <p:cNvPr id="38" name="Rectangle 37"/>
          <p:cNvSpPr/>
          <p:nvPr/>
        </p:nvSpPr>
        <p:spPr bwMode="gray">
          <a:xfrm>
            <a:off x="9288780" y="182684"/>
            <a:ext cx="1501140" cy="1326105"/>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108000" rIns="108000" bIns="108000" rtlCol="0" anchor="t" anchorCtr="0">
            <a:noAutofit/>
          </a:bodyPr>
          <a:lstStyle/>
          <a:p>
            <a:pPr algn="l"/>
            <a:r>
              <a:rPr lang="en-US" sz="900" b="1">
                <a:solidFill>
                  <a:schemeClr val="tx1"/>
                </a:solidFill>
              </a:rPr>
              <a:t>Supported format for the</a:t>
            </a:r>
            <a:r>
              <a:rPr lang="en-US" sz="900" b="1" baseline="0">
                <a:solidFill>
                  <a:schemeClr val="tx1"/>
                </a:solidFill>
              </a:rPr>
              <a:t> Windows platform</a:t>
            </a:r>
            <a:endParaRPr lang="en-US" sz="900" b="1" dirty="0">
              <a:solidFill>
                <a:schemeClr val="tx1"/>
              </a:solidFill>
            </a:endParaRPr>
          </a:p>
          <a:p>
            <a:pPr algn="l"/>
            <a:r>
              <a:rPr lang="en-US" sz="900" b="0">
                <a:solidFill>
                  <a:schemeClr val="tx1"/>
                </a:solidFill>
              </a:rPr>
              <a:t>• WMV</a:t>
            </a:r>
          </a:p>
          <a:p>
            <a:pPr marL="0" marR="0" indent="0" algn="l" defTabSz="914400" rtl="0" eaLnBrk="1" fontAlgn="auto" latinLnBrk="0" hangingPunct="1">
              <a:lnSpc>
                <a:spcPct val="100000"/>
              </a:lnSpc>
              <a:spcBef>
                <a:spcPts val="0"/>
              </a:spcBef>
              <a:spcAft>
                <a:spcPts val="0"/>
              </a:spcAft>
              <a:buClrTx/>
              <a:buSzTx/>
              <a:buFontTx/>
              <a:buNone/>
              <a:tabLst/>
              <a:defRPr/>
            </a:pPr>
            <a:r>
              <a:rPr lang="en-US" sz="900" b="0">
                <a:solidFill>
                  <a:schemeClr val="tx1"/>
                </a:solidFill>
              </a:rPr>
              <a:t>• MPG</a:t>
            </a:r>
          </a:p>
          <a:p>
            <a:pPr algn="l"/>
            <a:endParaRPr lang="en-US" sz="900" b="0">
              <a:solidFill>
                <a:schemeClr val="tx1"/>
              </a:solidFill>
            </a:endParaRPr>
          </a:p>
          <a:p>
            <a:pPr algn="l"/>
            <a:r>
              <a:rPr lang="en-US" sz="900" b="0">
                <a:solidFill>
                  <a:schemeClr val="tx1"/>
                </a:solidFill>
              </a:rPr>
              <a:t>MP4</a:t>
            </a:r>
            <a:r>
              <a:rPr lang="en-US" sz="900" b="0" baseline="0">
                <a:solidFill>
                  <a:schemeClr val="tx1"/>
                </a:solidFill>
              </a:rPr>
              <a:t> not (yet) fully supported without </a:t>
            </a:r>
          </a:p>
          <a:p>
            <a:pPr algn="l"/>
            <a:r>
              <a:rPr lang="en-US" sz="900" b="0" baseline="0">
                <a:solidFill>
                  <a:schemeClr val="tx1"/>
                </a:solidFill>
              </a:rPr>
              <a:t>QT Player</a:t>
            </a:r>
            <a:endParaRPr lang="en-US" sz="900" b="0" dirty="0">
              <a:solidFill>
                <a:schemeClr val="tx1"/>
              </a:solidFill>
            </a:endParaRPr>
          </a:p>
        </p:txBody>
      </p:sp>
    </p:spTree>
    <p:extLst>
      <p:ext uri="{BB962C8B-B14F-4D97-AF65-F5344CB8AC3E}">
        <p14:creationId xmlns:p14="http://schemas.microsoft.com/office/powerpoint/2010/main" val="34096548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p:cSld name="Blank">
    <p:spTree>
      <p:nvGrpSpPr>
        <p:cNvPr id="1" name=""/>
        <p:cNvGrpSpPr/>
        <p:nvPr/>
      </p:nvGrpSpPr>
      <p:grpSpPr>
        <a:xfrm>
          <a:off x="0" y="0"/>
          <a:ext cx="0" cy="0"/>
          <a:chOff x="0" y="0"/>
          <a:chExt cx="0" cy="0"/>
        </a:xfrm>
      </p:grpSpPr>
      <p:sp>
        <p:nvSpPr>
          <p:cNvPr id="2" name="Freeform: Shape 1">
            <a:extLst>
              <a:ext uri="{FF2B5EF4-FFF2-40B4-BE49-F238E27FC236}">
                <a16:creationId xmlns:a16="http://schemas.microsoft.com/office/drawing/2014/main" id="{EEFF291B-2CFE-4064-9248-E0E2639B73A3}"/>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Tree>
    <p:extLst>
      <p:ext uri="{BB962C8B-B14F-4D97-AF65-F5344CB8AC3E}">
        <p14:creationId xmlns:p14="http://schemas.microsoft.com/office/powerpoint/2010/main" val="2154389209"/>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p:cSld name="End Slide">
    <p:bg bwMode="gray">
      <p:bgPr>
        <a:gradFill>
          <a:gsLst>
            <a:gs pos="45000">
              <a:srgbClr val="56378A"/>
            </a:gs>
            <a:gs pos="10000">
              <a:srgbClr val="C3004A"/>
            </a:gs>
            <a:gs pos="95000">
              <a:srgbClr val="008BC5"/>
            </a:gs>
            <a:gs pos="75000">
              <a:srgbClr val="008BC5"/>
            </a:gs>
          </a:gsLst>
          <a:lin ang="18900000" scaled="0"/>
        </a:gradFill>
        <a:effectLst/>
      </p:bgPr>
    </p:bg>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B797376D-DE6D-4298-AB5F-64406A83EC77}"/>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err="1"/>
          </a:p>
        </p:txBody>
      </p:sp>
      <p:sp>
        <p:nvSpPr>
          <p:cNvPr id="2" name="Title 1"/>
          <p:cNvSpPr>
            <a:spLocks noGrp="1"/>
          </p:cNvSpPr>
          <p:nvPr>
            <p:ph type="title"/>
          </p:nvPr>
        </p:nvSpPr>
        <p:spPr bwMode="gray">
          <a:xfrm>
            <a:off x="359999" y="1753555"/>
            <a:ext cx="8431576" cy="2756533"/>
          </a:xfrm>
        </p:spPr>
        <p:txBody>
          <a:bodyPr anchor="t" anchorCtr="0"/>
          <a:lstStyle>
            <a:lvl1pPr>
              <a:lnSpc>
                <a:spcPct val="80000"/>
              </a:lnSpc>
              <a:defRPr sz="9000" b="0">
                <a:solidFill>
                  <a:schemeClr val="bg1"/>
                </a:solidFill>
              </a:defRPr>
            </a:lvl1pPr>
          </a:lstStyle>
          <a:p>
            <a:r>
              <a:rPr lang="en-US"/>
              <a:t>Click to edit Master title style</a:t>
            </a:r>
            <a:endParaRPr lang="en-GB" dirty="0"/>
          </a:p>
        </p:txBody>
      </p:sp>
      <p:grpSp>
        <p:nvGrpSpPr>
          <p:cNvPr id="3" name="Group 2">
            <a:extLst>
              <a:ext uri="{FF2B5EF4-FFF2-40B4-BE49-F238E27FC236}">
                <a16:creationId xmlns:a16="http://schemas.microsoft.com/office/drawing/2014/main" id="{B0020EA3-226E-4218-AA72-74DCF5FAD53B}"/>
              </a:ext>
            </a:extLst>
          </p:cNvPr>
          <p:cNvGrpSpPr/>
          <p:nvPr userDrawn="1"/>
        </p:nvGrpSpPr>
        <p:grpSpPr>
          <a:xfrm>
            <a:off x="5666400" y="1665898"/>
            <a:ext cx="3477600" cy="3477602"/>
            <a:chOff x="5666400" y="1665898"/>
            <a:chExt cx="3477600" cy="3477602"/>
          </a:xfrm>
        </p:grpSpPr>
        <p:sp>
          <p:nvSpPr>
            <p:cNvPr id="15" name="Right Triangle 14">
              <a:extLst>
                <a:ext uri="{FF2B5EF4-FFF2-40B4-BE49-F238E27FC236}">
                  <a16:creationId xmlns:a16="http://schemas.microsoft.com/office/drawing/2014/main" id="{7A0C16CC-2633-4079-93F6-648C429A161F}"/>
                </a:ext>
              </a:extLst>
            </p:cNvPr>
            <p:cNvSpPr>
              <a:spLocks noChangeAspect="1"/>
            </p:cNvSpPr>
            <p:nvPr userDrawn="1"/>
          </p:nvSpPr>
          <p:spPr>
            <a:xfrm rot="5400000" flipH="1" flipV="1">
              <a:off x="5666399" y="1665899"/>
              <a:ext cx="3477602" cy="3477600"/>
            </a:xfrm>
            <a:prstGeom prst="rtTriangle">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sp>
          <p:nvSpPr>
            <p:cNvPr id="17" name="Right Triangle 16">
              <a:extLst>
                <a:ext uri="{FF2B5EF4-FFF2-40B4-BE49-F238E27FC236}">
                  <a16:creationId xmlns:a16="http://schemas.microsoft.com/office/drawing/2014/main" id="{C57195F0-8ED9-4A66-8585-BC1AD55DAB6D}"/>
                </a:ext>
              </a:extLst>
            </p:cNvPr>
            <p:cNvSpPr>
              <a:spLocks noChangeAspect="1"/>
            </p:cNvSpPr>
            <p:nvPr userDrawn="1"/>
          </p:nvSpPr>
          <p:spPr>
            <a:xfrm rot="5400000" flipH="1" flipV="1">
              <a:off x="6825599" y="2825099"/>
              <a:ext cx="2318401" cy="2318400"/>
            </a:xfrm>
            <a:prstGeom prst="rtTriangle">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sp>
          <p:nvSpPr>
            <p:cNvPr id="16" name="Right Triangle 15">
              <a:extLst>
                <a:ext uri="{FF2B5EF4-FFF2-40B4-BE49-F238E27FC236}">
                  <a16:creationId xmlns:a16="http://schemas.microsoft.com/office/drawing/2014/main" id="{2F35587B-8EAA-4475-A7BA-44D09903E705}"/>
                </a:ext>
              </a:extLst>
            </p:cNvPr>
            <p:cNvSpPr>
              <a:spLocks noChangeAspect="1"/>
            </p:cNvSpPr>
            <p:nvPr userDrawn="1"/>
          </p:nvSpPr>
          <p:spPr>
            <a:xfrm rot="5400000" flipH="1" flipV="1">
              <a:off x="7984799" y="3984299"/>
              <a:ext cx="1159201" cy="1159200"/>
            </a:xfrm>
            <a:prstGeom prst="r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err="1"/>
            </a:p>
          </p:txBody>
        </p:sp>
      </p:grpSp>
      <p:pic>
        <p:nvPicPr>
          <p:cNvPr id="19" name="Picture 18">
            <a:extLst>
              <a:ext uri="{FF2B5EF4-FFF2-40B4-BE49-F238E27FC236}">
                <a16:creationId xmlns:a16="http://schemas.microsoft.com/office/drawing/2014/main" id="{982924C7-A34E-4CD0-A6AF-E5FFB5BE04B8}"/>
              </a:ext>
            </a:extLst>
          </p:cNvPr>
          <p:cNvPicPr>
            <a:picLocks noChangeAspect="1"/>
          </p:cNvPicPr>
          <p:nvPr userDrawn="1"/>
        </p:nvPicPr>
        <p:blipFill>
          <a:blip r:embed="rId2"/>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854128062"/>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ext Sli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7" name="Slide Number Placeholder 6"/>
          <p:cNvSpPr>
            <a:spLocks noGrp="1"/>
          </p:cNvSpPr>
          <p:nvPr>
            <p:ph type="sldNum" sz="quarter" idx="10"/>
          </p:nvPr>
        </p:nvSpPr>
        <p:spPr/>
        <p:txBody>
          <a:bodyPr/>
          <a:lstStyle/>
          <a:p>
            <a:pPr>
              <a:defRPr/>
            </a:pPr>
            <a:fld id="{537E2E77-CED1-4E84-91C2-4E0176ECD4FC}" type="slidenum">
              <a:rPr lang="nl-NL" smtClean="0"/>
              <a:pPr>
                <a:defRPr/>
              </a:pPr>
              <a:t>‹#›</a:t>
            </a:fld>
            <a:endParaRPr lang="nl-NL"/>
          </a:p>
        </p:txBody>
      </p:sp>
      <p:sp>
        <p:nvSpPr>
          <p:cNvPr id="8" name="Footer Placeholder 7"/>
          <p:cNvSpPr>
            <a:spLocks noGrp="1"/>
          </p:cNvSpPr>
          <p:nvPr>
            <p:ph type="ftr" sz="quarter" idx="11"/>
          </p:nvPr>
        </p:nvSpPr>
        <p:spPr>
          <a:xfrm>
            <a:off x="4649376" y="4948367"/>
            <a:ext cx="4130339" cy="154800"/>
          </a:xfrm>
        </p:spPr>
        <p:txBody>
          <a:bodyPr/>
          <a:lstStyle/>
          <a:p>
            <a:r>
              <a:rPr lang="nl-NL"/>
              <a:t>Decorative Paints MALAYSIA | Country KO 2017 | February 2017</a:t>
            </a:r>
          </a:p>
        </p:txBody>
      </p:sp>
      <p:sp>
        <p:nvSpPr>
          <p:cNvPr id="13" name="Text Placeholder 10"/>
          <p:cNvSpPr>
            <a:spLocks noGrp="1"/>
          </p:cNvSpPr>
          <p:nvPr>
            <p:ph type="body" sz="quarter" idx="12"/>
          </p:nvPr>
        </p:nvSpPr>
        <p:spPr>
          <a:xfrm>
            <a:off x="360000" y="1200108"/>
            <a:ext cx="8424000" cy="345642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30"/>
          <p:cNvSpPr>
            <a:spLocks noGrp="1"/>
          </p:cNvSpPr>
          <p:nvPr>
            <p:ph type="body" sz="quarter" idx="16" hasCustomPrompt="1"/>
          </p:nvPr>
        </p:nvSpPr>
        <p:spPr>
          <a:xfrm>
            <a:off x="360000" y="4875683"/>
            <a:ext cx="4145376" cy="184666"/>
          </a:xfrm>
        </p:spPr>
        <p:txBody>
          <a:bodyPr anchor="b" anchorCtr="0">
            <a:noAutofit/>
          </a:bodyPr>
          <a:lstStyle>
            <a:lvl1pPr>
              <a:spcBef>
                <a:spcPts val="0"/>
              </a:spcBef>
              <a:spcAft>
                <a:spcPts val="0"/>
              </a:spcAft>
              <a:tabLst>
                <a:tab pos="135731" algn="l"/>
              </a:tabLst>
              <a:defRPr sz="6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a:t>Click to edit Source text styles Arial Regular 8pt</a:t>
            </a:r>
          </a:p>
        </p:txBody>
      </p:sp>
    </p:spTree>
    <p:extLst>
      <p:ext uri="{BB962C8B-B14F-4D97-AF65-F5344CB8AC3E}">
        <p14:creationId xmlns:p14="http://schemas.microsoft.com/office/powerpoint/2010/main" val="879648547"/>
      </p:ext>
    </p:extLst>
  </p:cSld>
  <p:clrMapOvr>
    <a:masterClrMapping/>
  </p:clrMapOvr>
  <p:transition spd="slow">
    <p:wipe dir="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p:cSld name="Single speaker">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21" name="Freeform: Shape 20">
            <a:extLst>
              <a:ext uri="{FF2B5EF4-FFF2-40B4-BE49-F238E27FC236}">
                <a16:creationId xmlns:a16="http://schemas.microsoft.com/office/drawing/2014/main" id="{50733CC7-C8BC-48A6-914D-2279C3CA9242}"/>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a:p>
        </p:txBody>
      </p:sp>
      <p:sp>
        <p:nvSpPr>
          <p:cNvPr id="45" name="Rechthoek 1"/>
          <p:cNvSpPr/>
          <p:nvPr/>
        </p:nvSpPr>
        <p:spPr bwMode="gray">
          <a:xfrm>
            <a:off x="352425" y="1563688"/>
            <a:ext cx="8439150" cy="1769447"/>
          </a:xfrm>
          <a:prstGeom prst="rect">
            <a:avLst/>
          </a:prstGeom>
          <a:solidFill>
            <a:schemeClr val="bg1">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endParaRPr lang="nl-NL" dirty="0">
              <a:solidFill>
                <a:srgbClr val="FFFFFF"/>
              </a:solidFill>
            </a:endParaRPr>
          </a:p>
        </p:txBody>
      </p:sp>
      <p:sp>
        <p:nvSpPr>
          <p:cNvPr id="39" name="Rectangle 38"/>
          <p:cNvSpPr/>
          <p:nvPr/>
        </p:nvSpPr>
        <p:spPr bwMode="gray">
          <a:xfrm>
            <a:off x="6476283" y="1563688"/>
            <a:ext cx="2315292" cy="176944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a:p>
        </p:txBody>
      </p:sp>
      <p:pic>
        <p:nvPicPr>
          <p:cNvPr id="43" name="Picture 42" descr="Portret.png"/>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gray">
          <a:xfrm>
            <a:off x="6996160" y="2057596"/>
            <a:ext cx="1275539" cy="1275539"/>
          </a:xfrm>
          <a:prstGeom prst="rect">
            <a:avLst/>
          </a:prstGeom>
        </p:spPr>
      </p:pic>
      <p:graphicFrame>
        <p:nvGraphicFramePr>
          <p:cNvPr id="37" name="Object 3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4" imgW="357" imgH="357" progId="TCLayout.ActiveDocument.1">
                  <p:embed/>
                </p:oleObj>
              </mc:Choice>
              <mc:Fallback>
                <p:oleObj name="think-cell Slide" r:id="rId4" imgW="357" imgH="357" progId="TCLayout.ActiveDocument.1">
                  <p:embed/>
                  <p:pic>
                    <p:nvPicPr>
                      <p:cNvPr id="37" name="Object 36" hidden="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3" name="Title 52"/>
          <p:cNvSpPr>
            <a:spLocks noGrp="1"/>
          </p:cNvSpPr>
          <p:nvPr>
            <p:ph type="title" hasCustomPrompt="1"/>
          </p:nvPr>
        </p:nvSpPr>
        <p:spPr bwMode="gray">
          <a:xfrm>
            <a:off x="352425" y="1563688"/>
            <a:ext cx="6123858" cy="1769447"/>
          </a:xfrm>
        </p:spPr>
        <p:txBody>
          <a:bodyPr lIns="298800" tIns="118800" rIns="118800" bIns="93600" anchor="t" anchorCtr="0">
            <a:noAutofit/>
          </a:bodyPr>
          <a:lstStyle>
            <a:lvl1pPr>
              <a:lnSpc>
                <a:spcPct val="90000"/>
              </a:lnSpc>
              <a:defRPr sz="4000" b="0">
                <a:solidFill>
                  <a:schemeClr val="bg1"/>
                </a:solidFill>
                <a:latin typeface="+mj-lt"/>
              </a:defRPr>
            </a:lvl1pPr>
          </a:lstStyle>
          <a:p>
            <a:r>
              <a:rPr lang="en-US" dirty="0"/>
              <a:t>Click to edit </a:t>
            </a:r>
            <a:br>
              <a:rPr lang="en-US" dirty="0"/>
            </a:br>
            <a:r>
              <a:rPr lang="en-US" dirty="0"/>
              <a:t>Master </a:t>
            </a:r>
            <a:r>
              <a:rPr lang="en-US"/>
              <a:t>title style</a:t>
            </a:r>
            <a:endParaRPr lang="en-US" dirty="0"/>
          </a:p>
        </p:txBody>
      </p:sp>
      <p:sp>
        <p:nvSpPr>
          <p:cNvPr id="4" name="Picture Placeholder 3"/>
          <p:cNvSpPr>
            <a:spLocks noGrp="1"/>
          </p:cNvSpPr>
          <p:nvPr>
            <p:ph type="pic" sz="quarter" idx="17" hasCustomPrompt="1"/>
          </p:nvPr>
        </p:nvSpPr>
        <p:spPr bwMode="gray">
          <a:xfrm>
            <a:off x="6476283" y="1563688"/>
            <a:ext cx="2315292" cy="1769447"/>
          </a:xfrm>
        </p:spPr>
        <p:txBody>
          <a:bodyPr lIns="0" tIns="216000" rIns="0"/>
          <a:lstStyle>
            <a:lvl1pPr algn="ctr">
              <a:defRPr sz="1200" baseline="0">
                <a:solidFill>
                  <a:srgbClr val="B7B9BA"/>
                </a:solidFill>
              </a:defRPr>
            </a:lvl1pPr>
          </a:lstStyle>
          <a:p>
            <a:r>
              <a:rPr lang="nl-NL" dirty="0"/>
              <a:t>Placeholder photo speaker</a:t>
            </a:r>
            <a:endParaRPr lang="en-GB" dirty="0"/>
          </a:p>
        </p:txBody>
      </p:sp>
      <p:sp>
        <p:nvSpPr>
          <p:cNvPr id="2" name="Footer Placeholder 1"/>
          <p:cNvSpPr>
            <a:spLocks noGrp="1"/>
          </p:cNvSpPr>
          <p:nvPr>
            <p:ph type="ftr" sz="quarter" idx="18"/>
          </p:nvPr>
        </p:nvSpPr>
        <p:spPr bwMode="gray"/>
        <p:txBody>
          <a:bodyPr/>
          <a:lstStyle>
            <a:lvl1pPr>
              <a:defRPr>
                <a:solidFill>
                  <a:schemeClr val="bg1"/>
                </a:solidFill>
              </a:defRPr>
            </a:lvl1pPr>
          </a:lstStyle>
          <a:p>
            <a:r>
              <a:rPr lang="en-GB" dirty="0"/>
              <a:t>Business unit | Footer</a:t>
            </a:r>
          </a:p>
        </p:txBody>
      </p:sp>
      <p:sp>
        <p:nvSpPr>
          <p:cNvPr id="3" name="Slide Number Placeholder 2"/>
          <p:cNvSpPr>
            <a:spLocks noGrp="1"/>
          </p:cNvSpPr>
          <p:nvPr>
            <p:ph type="sldNum" sz="quarter" idx="19"/>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pic>
        <p:nvPicPr>
          <p:cNvPr id="22" name="Picture 21">
            <a:extLst>
              <a:ext uri="{FF2B5EF4-FFF2-40B4-BE49-F238E27FC236}">
                <a16:creationId xmlns:a16="http://schemas.microsoft.com/office/drawing/2014/main" id="{22FA5598-6268-4E02-9320-E25D1831B254}"/>
              </a:ext>
            </a:extLst>
          </p:cNvPr>
          <p:cNvPicPr>
            <a:picLocks noChangeAspect="1"/>
          </p:cNvPicPr>
          <p:nvPr userDrawn="1"/>
        </p:nvPicPr>
        <p:blipFill>
          <a:blip r:embed="rId6"/>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15955086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Multi speakers">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32" name="Freeform: Shape 31">
            <a:extLst>
              <a:ext uri="{FF2B5EF4-FFF2-40B4-BE49-F238E27FC236}">
                <a16:creationId xmlns:a16="http://schemas.microsoft.com/office/drawing/2014/main" id="{B2CA1A4F-93FF-4441-BD9E-198187015F29}"/>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a:p>
        </p:txBody>
      </p:sp>
      <p:graphicFrame>
        <p:nvGraphicFramePr>
          <p:cNvPr id="37" name="Object 36"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7" name="Object 36"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5" name="Picture Placeholder 3"/>
          <p:cNvSpPr>
            <a:spLocks noGrp="1"/>
          </p:cNvSpPr>
          <p:nvPr>
            <p:ph type="pic" sz="quarter" idx="17" hasCustomPrompt="1"/>
          </p:nvPr>
        </p:nvSpPr>
        <p:spPr bwMode="gray">
          <a:xfrm>
            <a:off x="745441" y="885825"/>
            <a:ext cx="1188000" cy="1368000"/>
          </a:xfrm>
          <a:solidFill>
            <a:srgbClr val="FFFFFF"/>
          </a:solidFill>
        </p:spPr>
        <p:txBody>
          <a:bodyPr lIns="0" tIns="216000" rIns="0"/>
          <a:lstStyle>
            <a:lvl1pPr algn="ctr">
              <a:defRPr sz="1200" baseline="0">
                <a:solidFill>
                  <a:srgbClr val="B7B9BA"/>
                </a:solidFill>
              </a:defRPr>
            </a:lvl1pPr>
          </a:lstStyle>
          <a:p>
            <a:r>
              <a:rPr lang="nl-NL" dirty="0"/>
              <a:t>Placeholder photo speaker</a:t>
            </a:r>
            <a:endParaRPr lang="en-GB" dirty="0"/>
          </a:p>
        </p:txBody>
      </p:sp>
      <p:sp>
        <p:nvSpPr>
          <p:cNvPr id="6" name="Text Placeholder 5"/>
          <p:cNvSpPr>
            <a:spLocks noGrp="1"/>
          </p:cNvSpPr>
          <p:nvPr>
            <p:ph type="body" sz="quarter" idx="18" hasCustomPrompt="1"/>
          </p:nvPr>
        </p:nvSpPr>
        <p:spPr bwMode="gray">
          <a:xfrm>
            <a:off x="352425"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77" name="Picture Placeholder 3"/>
          <p:cNvSpPr>
            <a:spLocks noGrp="1"/>
          </p:cNvSpPr>
          <p:nvPr>
            <p:ph type="pic" sz="quarter" idx="19" hasCustomPrompt="1"/>
          </p:nvPr>
        </p:nvSpPr>
        <p:spPr bwMode="gray">
          <a:xfrm>
            <a:off x="2898364" y="885825"/>
            <a:ext cx="1188000" cy="1368000"/>
          </a:xfrm>
          <a:solidFill>
            <a:srgbClr val="FFFFFF"/>
          </a:solidFill>
        </p:spPr>
        <p:txBody>
          <a:bodyPr lIns="0" tIns="216000" rIns="0"/>
          <a:lstStyle>
            <a:lvl1pPr algn="ctr">
              <a:defRPr sz="1200" baseline="0">
                <a:solidFill>
                  <a:srgbClr val="B7B9BA"/>
                </a:solidFill>
              </a:defRPr>
            </a:lvl1pPr>
          </a:lstStyle>
          <a:p>
            <a:r>
              <a:rPr lang="nl-NL" dirty="0"/>
              <a:t>Placeholder photo speaker</a:t>
            </a:r>
            <a:endParaRPr lang="en-GB" dirty="0"/>
          </a:p>
        </p:txBody>
      </p:sp>
      <p:sp>
        <p:nvSpPr>
          <p:cNvPr id="78" name="Text Placeholder 5"/>
          <p:cNvSpPr>
            <a:spLocks noGrp="1"/>
          </p:cNvSpPr>
          <p:nvPr>
            <p:ph type="body" sz="quarter" idx="20" hasCustomPrompt="1"/>
          </p:nvPr>
        </p:nvSpPr>
        <p:spPr bwMode="gray">
          <a:xfrm>
            <a:off x="2505348"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79" name="Picture Placeholder 3"/>
          <p:cNvSpPr>
            <a:spLocks noGrp="1"/>
          </p:cNvSpPr>
          <p:nvPr>
            <p:ph type="pic" sz="quarter" idx="21" hasCustomPrompt="1"/>
          </p:nvPr>
        </p:nvSpPr>
        <p:spPr bwMode="gray">
          <a:xfrm>
            <a:off x="5051287" y="885825"/>
            <a:ext cx="1188000" cy="1368000"/>
          </a:xfrm>
          <a:solidFill>
            <a:srgbClr val="FFFFFF"/>
          </a:solidFill>
        </p:spPr>
        <p:txBody>
          <a:bodyPr lIns="0" tIns="216000" rIns="0"/>
          <a:lstStyle>
            <a:lvl1pPr algn="ctr">
              <a:defRPr sz="1200" baseline="0">
                <a:solidFill>
                  <a:srgbClr val="B7B9BA"/>
                </a:solidFill>
              </a:defRPr>
            </a:lvl1pPr>
          </a:lstStyle>
          <a:p>
            <a:r>
              <a:rPr lang="nl-NL" dirty="0"/>
              <a:t>Placeholder photo speaker</a:t>
            </a:r>
            <a:endParaRPr lang="en-GB" dirty="0"/>
          </a:p>
        </p:txBody>
      </p:sp>
      <p:sp>
        <p:nvSpPr>
          <p:cNvPr id="80" name="Text Placeholder 5"/>
          <p:cNvSpPr>
            <a:spLocks noGrp="1"/>
          </p:cNvSpPr>
          <p:nvPr>
            <p:ph type="body" sz="quarter" idx="22" hasCustomPrompt="1"/>
          </p:nvPr>
        </p:nvSpPr>
        <p:spPr bwMode="gray">
          <a:xfrm>
            <a:off x="4658271"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81" name="Picture Placeholder 3"/>
          <p:cNvSpPr>
            <a:spLocks noGrp="1"/>
          </p:cNvSpPr>
          <p:nvPr>
            <p:ph type="pic" sz="quarter" idx="23" hasCustomPrompt="1"/>
          </p:nvPr>
        </p:nvSpPr>
        <p:spPr bwMode="gray">
          <a:xfrm>
            <a:off x="7204209" y="885825"/>
            <a:ext cx="1188000" cy="1368000"/>
          </a:xfrm>
          <a:solidFill>
            <a:srgbClr val="FFFFFF"/>
          </a:solidFill>
        </p:spPr>
        <p:txBody>
          <a:bodyPr lIns="0" tIns="216000" rIns="0"/>
          <a:lstStyle>
            <a:lvl1pPr algn="ctr">
              <a:defRPr sz="1200" baseline="0">
                <a:solidFill>
                  <a:srgbClr val="B7B9BA"/>
                </a:solidFill>
              </a:defRPr>
            </a:lvl1pPr>
          </a:lstStyle>
          <a:p>
            <a:r>
              <a:rPr lang="nl-NL" dirty="0"/>
              <a:t>Placeholder photo speaker</a:t>
            </a:r>
            <a:endParaRPr lang="en-GB" dirty="0"/>
          </a:p>
        </p:txBody>
      </p:sp>
      <p:sp>
        <p:nvSpPr>
          <p:cNvPr id="82" name="Text Placeholder 5"/>
          <p:cNvSpPr>
            <a:spLocks noGrp="1"/>
          </p:cNvSpPr>
          <p:nvPr>
            <p:ph type="body" sz="quarter" idx="24" hasCustomPrompt="1"/>
          </p:nvPr>
        </p:nvSpPr>
        <p:spPr bwMode="gray">
          <a:xfrm>
            <a:off x="6811193" y="2292792"/>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0" name="Picture Placeholder 3"/>
          <p:cNvSpPr>
            <a:spLocks noGrp="1"/>
          </p:cNvSpPr>
          <p:nvPr>
            <p:ph type="pic" sz="quarter" idx="25" hasCustomPrompt="1"/>
          </p:nvPr>
        </p:nvSpPr>
        <p:spPr bwMode="gray">
          <a:xfrm>
            <a:off x="745441" y="2781428"/>
            <a:ext cx="1188000" cy="1368000"/>
          </a:xfrm>
          <a:solidFill>
            <a:srgbClr val="FFFFFF"/>
          </a:solidFill>
        </p:spPr>
        <p:txBody>
          <a:bodyPr lIns="0" tIns="216000" rIns="0"/>
          <a:lstStyle>
            <a:lvl1pPr algn="ctr">
              <a:defRPr sz="1200" baseline="0">
                <a:solidFill>
                  <a:srgbClr val="B7B9BA"/>
                </a:solidFill>
              </a:defRPr>
            </a:lvl1pPr>
          </a:lstStyle>
          <a:p>
            <a:r>
              <a:rPr lang="nl-NL" dirty="0"/>
              <a:t>Placeholder photo speaker</a:t>
            </a:r>
            <a:endParaRPr lang="en-GB" dirty="0"/>
          </a:p>
        </p:txBody>
      </p:sp>
      <p:sp>
        <p:nvSpPr>
          <p:cNvPr id="111" name="Text Placeholder 5"/>
          <p:cNvSpPr>
            <a:spLocks noGrp="1"/>
          </p:cNvSpPr>
          <p:nvPr>
            <p:ph type="body" sz="quarter" idx="26" hasCustomPrompt="1"/>
          </p:nvPr>
        </p:nvSpPr>
        <p:spPr bwMode="gray">
          <a:xfrm>
            <a:off x="352425" y="4188395"/>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2" name="Picture Placeholder 3"/>
          <p:cNvSpPr>
            <a:spLocks noGrp="1"/>
          </p:cNvSpPr>
          <p:nvPr>
            <p:ph type="pic" sz="quarter" idx="27" hasCustomPrompt="1"/>
          </p:nvPr>
        </p:nvSpPr>
        <p:spPr bwMode="gray">
          <a:xfrm>
            <a:off x="2898364" y="2781428"/>
            <a:ext cx="1188000" cy="1368000"/>
          </a:xfrm>
          <a:solidFill>
            <a:srgbClr val="FFFFFF"/>
          </a:solidFill>
        </p:spPr>
        <p:txBody>
          <a:bodyPr lIns="0" tIns="216000" rIns="0"/>
          <a:lstStyle>
            <a:lvl1pPr algn="ctr">
              <a:defRPr sz="1200" baseline="0">
                <a:solidFill>
                  <a:srgbClr val="B7B9BA"/>
                </a:solidFill>
              </a:defRPr>
            </a:lvl1pPr>
          </a:lstStyle>
          <a:p>
            <a:r>
              <a:rPr lang="nl-NL" dirty="0"/>
              <a:t>Placeholder photo speaker</a:t>
            </a:r>
            <a:endParaRPr lang="en-GB" dirty="0"/>
          </a:p>
        </p:txBody>
      </p:sp>
      <p:sp>
        <p:nvSpPr>
          <p:cNvPr id="113" name="Text Placeholder 5"/>
          <p:cNvSpPr>
            <a:spLocks noGrp="1"/>
          </p:cNvSpPr>
          <p:nvPr>
            <p:ph type="body" sz="quarter" idx="28" hasCustomPrompt="1"/>
          </p:nvPr>
        </p:nvSpPr>
        <p:spPr bwMode="gray">
          <a:xfrm>
            <a:off x="2505348" y="4188394"/>
            <a:ext cx="1974032" cy="432000"/>
          </a:xfrm>
        </p:spPr>
        <p:txBody>
          <a:bodyPr bIns="72000">
            <a:noAutofit/>
          </a:bodyPr>
          <a:lstStyle>
            <a:lvl1pPr algn="ctr">
              <a:spcBef>
                <a:spcPts val="0"/>
              </a:spcBef>
              <a:spcAft>
                <a:spcPts val="0"/>
              </a:spcAft>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4" name="Picture Placeholder 3"/>
          <p:cNvSpPr>
            <a:spLocks noGrp="1"/>
          </p:cNvSpPr>
          <p:nvPr>
            <p:ph type="pic" sz="quarter" idx="29" hasCustomPrompt="1"/>
          </p:nvPr>
        </p:nvSpPr>
        <p:spPr bwMode="gray">
          <a:xfrm>
            <a:off x="5051287" y="2781428"/>
            <a:ext cx="1188000" cy="1368000"/>
          </a:xfrm>
          <a:solidFill>
            <a:srgbClr val="FFFFFF"/>
          </a:solidFill>
        </p:spPr>
        <p:txBody>
          <a:bodyPr lIns="0" tIns="216000" rIns="0"/>
          <a:lstStyle>
            <a:lvl1pPr algn="ctr">
              <a:defRPr sz="1200" baseline="0">
                <a:solidFill>
                  <a:srgbClr val="B7B9BA"/>
                </a:solidFill>
              </a:defRPr>
            </a:lvl1pPr>
          </a:lstStyle>
          <a:p>
            <a:r>
              <a:rPr lang="nl-NL" dirty="0"/>
              <a:t>Placeholder photo speaker</a:t>
            </a:r>
            <a:endParaRPr lang="en-GB" dirty="0"/>
          </a:p>
        </p:txBody>
      </p:sp>
      <p:sp>
        <p:nvSpPr>
          <p:cNvPr id="115" name="Text Placeholder 5"/>
          <p:cNvSpPr>
            <a:spLocks noGrp="1"/>
          </p:cNvSpPr>
          <p:nvPr>
            <p:ph type="body" sz="quarter" idx="30" hasCustomPrompt="1"/>
          </p:nvPr>
        </p:nvSpPr>
        <p:spPr bwMode="gray">
          <a:xfrm>
            <a:off x="4658271" y="4188395"/>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16" name="Picture Placeholder 3"/>
          <p:cNvSpPr>
            <a:spLocks noGrp="1"/>
          </p:cNvSpPr>
          <p:nvPr>
            <p:ph type="pic" sz="quarter" idx="31" hasCustomPrompt="1"/>
          </p:nvPr>
        </p:nvSpPr>
        <p:spPr bwMode="gray">
          <a:xfrm>
            <a:off x="7204209" y="2781428"/>
            <a:ext cx="1188000" cy="1368000"/>
          </a:xfrm>
          <a:solidFill>
            <a:srgbClr val="FFFFFF"/>
          </a:solidFill>
        </p:spPr>
        <p:txBody>
          <a:bodyPr lIns="0" tIns="216000" rIns="0"/>
          <a:lstStyle>
            <a:lvl1pPr algn="ctr">
              <a:defRPr sz="1200" baseline="0">
                <a:solidFill>
                  <a:srgbClr val="B7B9BA"/>
                </a:solidFill>
              </a:defRPr>
            </a:lvl1pPr>
          </a:lstStyle>
          <a:p>
            <a:r>
              <a:rPr lang="nl-NL" dirty="0"/>
              <a:t>Placeholder photo speaker</a:t>
            </a:r>
            <a:endParaRPr lang="en-GB" dirty="0"/>
          </a:p>
        </p:txBody>
      </p:sp>
      <p:sp>
        <p:nvSpPr>
          <p:cNvPr id="117" name="Text Placeholder 5"/>
          <p:cNvSpPr>
            <a:spLocks noGrp="1"/>
          </p:cNvSpPr>
          <p:nvPr>
            <p:ph type="body" sz="quarter" idx="32" hasCustomPrompt="1"/>
          </p:nvPr>
        </p:nvSpPr>
        <p:spPr bwMode="gray">
          <a:xfrm>
            <a:off x="6811193" y="4188395"/>
            <a:ext cx="1974032" cy="432000"/>
          </a:xfrm>
        </p:spPr>
        <p:txBody>
          <a:bodyPr bIns="72000">
            <a:noAutofit/>
          </a:bodyPr>
          <a:lstStyle>
            <a:lvl1pPr algn="ctr">
              <a:spcBef>
                <a:spcPts val="0"/>
              </a:spcBef>
              <a:defRPr sz="1400" b="1">
                <a:solidFill>
                  <a:schemeClr val="bg1"/>
                </a:solidFill>
              </a:defRPr>
            </a:lvl1pPr>
            <a:lvl2pPr algn="ctr">
              <a:defRPr>
                <a:solidFill>
                  <a:schemeClr val="bg1"/>
                </a:solidFill>
              </a:defRPr>
            </a:lvl2pPr>
            <a:lvl3pPr algn="ctr">
              <a:defRPr>
                <a:solidFill>
                  <a:schemeClr val="bg1"/>
                </a:solidFill>
              </a:defRPr>
            </a:lvl3pPr>
            <a:lvl4pPr algn="ctr">
              <a:defRPr>
                <a:solidFill>
                  <a:schemeClr val="bg1"/>
                </a:solidFill>
              </a:defRPr>
            </a:lvl4pPr>
            <a:lvl5pPr algn="ctr">
              <a:defRPr>
                <a:solidFill>
                  <a:schemeClr val="bg1"/>
                </a:solidFill>
              </a:defRPr>
            </a:lvl5pPr>
          </a:lstStyle>
          <a:p>
            <a:pPr lvl="0"/>
            <a:r>
              <a:rPr lang="en-US"/>
              <a:t>Edit Speaker Name</a:t>
            </a:r>
            <a:endParaRPr lang="en-GB"/>
          </a:p>
        </p:txBody>
      </p:sp>
      <p:sp>
        <p:nvSpPr>
          <p:cNvPr id="18" name="Footer Placeholder 17"/>
          <p:cNvSpPr>
            <a:spLocks noGrp="1"/>
          </p:cNvSpPr>
          <p:nvPr>
            <p:ph type="ftr" sz="quarter" idx="33"/>
          </p:nvPr>
        </p:nvSpPr>
        <p:spPr bwMode="gray"/>
        <p:txBody>
          <a:bodyPr/>
          <a:lstStyle>
            <a:lvl1pPr>
              <a:defRPr>
                <a:solidFill>
                  <a:schemeClr val="bg1"/>
                </a:solidFill>
              </a:defRPr>
            </a:lvl1pPr>
          </a:lstStyle>
          <a:p>
            <a:r>
              <a:rPr lang="en-GB" dirty="0"/>
              <a:t>Business unit | Footer</a:t>
            </a:r>
          </a:p>
        </p:txBody>
      </p:sp>
      <p:sp>
        <p:nvSpPr>
          <p:cNvPr id="19" name="Slide Number Placeholder 18"/>
          <p:cNvSpPr>
            <a:spLocks noGrp="1"/>
          </p:cNvSpPr>
          <p:nvPr>
            <p:ph type="sldNum" sz="quarter" idx="34"/>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pic>
        <p:nvPicPr>
          <p:cNvPr id="33" name="Picture 32">
            <a:extLst>
              <a:ext uri="{FF2B5EF4-FFF2-40B4-BE49-F238E27FC236}">
                <a16:creationId xmlns:a16="http://schemas.microsoft.com/office/drawing/2014/main" id="{63ADF2C3-00B0-4FBD-9139-05547B8F79C9}"/>
              </a:ext>
            </a:extLst>
          </p:cNvPr>
          <p:cNvPicPr>
            <a:picLocks noChangeAspect="1"/>
          </p:cNvPicPr>
          <p:nvPr userDrawn="1"/>
        </p:nvPicPr>
        <p:blipFill>
          <a:blip r:embed="rId5"/>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230097252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Agenda Slide Option 1">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33" name="Freeform: Shape 32">
            <a:extLst>
              <a:ext uri="{FF2B5EF4-FFF2-40B4-BE49-F238E27FC236}">
                <a16:creationId xmlns:a16="http://schemas.microsoft.com/office/drawing/2014/main" id="{D1D8099E-7306-4550-AE5C-175997108AC2}"/>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a:p>
        </p:txBody>
      </p:sp>
      <p:sp>
        <p:nvSpPr>
          <p:cNvPr id="83" name="Text Placeholder 82"/>
          <p:cNvSpPr>
            <a:spLocks noGrp="1"/>
          </p:cNvSpPr>
          <p:nvPr>
            <p:ph type="body" sz="quarter" idx="25"/>
          </p:nvPr>
        </p:nvSpPr>
        <p:spPr bwMode="gray">
          <a:xfrm>
            <a:off x="358776" y="3896360"/>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4" name="Text Placeholder 93"/>
          <p:cNvSpPr>
            <a:spLocks noGrp="1"/>
          </p:cNvSpPr>
          <p:nvPr>
            <p:ph type="body" sz="quarter" idx="31" hasCustomPrompt="1"/>
          </p:nvPr>
        </p:nvSpPr>
        <p:spPr bwMode="gray">
          <a:xfrm>
            <a:off x="352426" y="3896360"/>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80" name="Text Placeholder 79"/>
          <p:cNvSpPr>
            <a:spLocks noGrp="1"/>
          </p:cNvSpPr>
          <p:nvPr>
            <p:ph type="body" sz="quarter" idx="23"/>
          </p:nvPr>
        </p:nvSpPr>
        <p:spPr bwMode="gray">
          <a:xfrm>
            <a:off x="358776" y="3200133"/>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3" name="Text Placeholder 92"/>
          <p:cNvSpPr>
            <a:spLocks noGrp="1"/>
          </p:cNvSpPr>
          <p:nvPr>
            <p:ph type="body" sz="quarter" idx="30" hasCustomPrompt="1"/>
          </p:nvPr>
        </p:nvSpPr>
        <p:spPr bwMode="gray">
          <a:xfrm>
            <a:off x="352426" y="3200133"/>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77" name="Text Placeholder 76"/>
          <p:cNvSpPr>
            <a:spLocks noGrp="1"/>
          </p:cNvSpPr>
          <p:nvPr>
            <p:ph type="body" sz="quarter" idx="21"/>
          </p:nvPr>
        </p:nvSpPr>
        <p:spPr bwMode="gray">
          <a:xfrm>
            <a:off x="358776" y="2503906"/>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2" name="Text Placeholder 91"/>
          <p:cNvSpPr>
            <a:spLocks noGrp="1"/>
          </p:cNvSpPr>
          <p:nvPr>
            <p:ph type="body" sz="quarter" idx="29" hasCustomPrompt="1"/>
          </p:nvPr>
        </p:nvSpPr>
        <p:spPr bwMode="gray">
          <a:xfrm>
            <a:off x="352426" y="2503906"/>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74" name="Text Placeholder 73"/>
          <p:cNvSpPr>
            <a:spLocks noGrp="1"/>
          </p:cNvSpPr>
          <p:nvPr>
            <p:ph type="body" sz="quarter" idx="19"/>
          </p:nvPr>
        </p:nvSpPr>
        <p:spPr bwMode="gray">
          <a:xfrm>
            <a:off x="358776" y="1807679"/>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91" name="Text Placeholder 90"/>
          <p:cNvSpPr>
            <a:spLocks noGrp="1"/>
          </p:cNvSpPr>
          <p:nvPr>
            <p:ph type="body" sz="quarter" idx="28" hasCustomPrompt="1"/>
          </p:nvPr>
        </p:nvSpPr>
        <p:spPr bwMode="gray">
          <a:xfrm>
            <a:off x="352426" y="1807679"/>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41" name="Text Placeholder 40"/>
          <p:cNvSpPr>
            <a:spLocks noGrp="1"/>
          </p:cNvSpPr>
          <p:nvPr>
            <p:ph type="body" sz="quarter" idx="18"/>
          </p:nvPr>
        </p:nvSpPr>
        <p:spPr bwMode="gray">
          <a:xfrm>
            <a:off x="358776" y="1111452"/>
            <a:ext cx="8432799"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908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graphicFrame>
        <p:nvGraphicFramePr>
          <p:cNvPr id="32" name="Object 3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2" name="Object 3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9" name="Text Placeholder 88"/>
          <p:cNvSpPr>
            <a:spLocks noGrp="1"/>
          </p:cNvSpPr>
          <p:nvPr>
            <p:ph type="body" sz="quarter" idx="27" hasCustomPrompt="1"/>
          </p:nvPr>
        </p:nvSpPr>
        <p:spPr bwMode="gray">
          <a:xfrm>
            <a:off x="352426" y="1111452"/>
            <a:ext cx="1786870" cy="619609"/>
          </a:xfrm>
          <a:custGeom>
            <a:avLst/>
            <a:gdLst>
              <a:gd name="connsiteX0" fmla="*/ 0 w 1786870"/>
              <a:gd name="connsiteY0" fmla="*/ 0 h 619609"/>
              <a:gd name="connsiteX1" fmla="*/ 1477066 w 1786870"/>
              <a:gd name="connsiteY1" fmla="*/ 0 h 619609"/>
              <a:gd name="connsiteX2" fmla="*/ 1786870 w 1786870"/>
              <a:gd name="connsiteY2" fmla="*/ 309805 h 619609"/>
              <a:gd name="connsiteX3" fmla="*/ 1477066 w 1786870"/>
              <a:gd name="connsiteY3" fmla="*/ 619609 h 619609"/>
              <a:gd name="connsiteX4" fmla="*/ 0 w 1786870"/>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86870" h="619609">
                <a:moveTo>
                  <a:pt x="0" y="0"/>
                </a:moveTo>
                <a:lnTo>
                  <a:pt x="1477066" y="0"/>
                </a:lnTo>
                <a:lnTo>
                  <a:pt x="1786870" y="309805"/>
                </a:lnTo>
                <a:lnTo>
                  <a:pt x="1477066"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39" name="Picture Placeholder 38"/>
          <p:cNvSpPr>
            <a:spLocks noGrp="1"/>
          </p:cNvSpPr>
          <p:nvPr>
            <p:ph type="pic" sz="quarter" idx="17" hasCustomPrompt="1"/>
          </p:nvPr>
        </p:nvSpPr>
        <p:spPr bwMode="gray">
          <a:xfrm>
            <a:off x="915953" y="1207720"/>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76" name="Picture Placeholder 75"/>
          <p:cNvSpPr>
            <a:spLocks noGrp="1"/>
          </p:cNvSpPr>
          <p:nvPr>
            <p:ph type="pic" sz="quarter" idx="20" hasCustomPrompt="1"/>
          </p:nvPr>
        </p:nvSpPr>
        <p:spPr bwMode="gray">
          <a:xfrm>
            <a:off x="915953" y="1903947"/>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79" name="Picture Placeholder 78"/>
          <p:cNvSpPr>
            <a:spLocks noGrp="1"/>
          </p:cNvSpPr>
          <p:nvPr>
            <p:ph type="pic" sz="quarter" idx="22" hasCustomPrompt="1"/>
          </p:nvPr>
        </p:nvSpPr>
        <p:spPr bwMode="gray">
          <a:xfrm>
            <a:off x="915953" y="2600174"/>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82" name="Picture Placeholder 81"/>
          <p:cNvSpPr>
            <a:spLocks noGrp="1"/>
          </p:cNvSpPr>
          <p:nvPr>
            <p:ph type="pic" sz="quarter" idx="24" hasCustomPrompt="1"/>
          </p:nvPr>
        </p:nvSpPr>
        <p:spPr bwMode="gray">
          <a:xfrm>
            <a:off x="915953" y="3296401"/>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85" name="Picture Placeholder 84"/>
          <p:cNvSpPr>
            <a:spLocks noGrp="1"/>
          </p:cNvSpPr>
          <p:nvPr>
            <p:ph type="pic" sz="quarter" idx="26" hasCustomPrompt="1"/>
          </p:nvPr>
        </p:nvSpPr>
        <p:spPr bwMode="gray">
          <a:xfrm>
            <a:off x="915953" y="3992628"/>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endParaRPr lang="en-GB"/>
          </a:p>
        </p:txBody>
      </p:sp>
      <p:sp>
        <p:nvSpPr>
          <p:cNvPr id="4" name="Footer Placeholder 3"/>
          <p:cNvSpPr>
            <a:spLocks noGrp="1"/>
          </p:cNvSpPr>
          <p:nvPr>
            <p:ph type="ftr" sz="quarter" idx="32"/>
          </p:nvPr>
        </p:nvSpPr>
        <p:spPr bwMode="gray"/>
        <p:txBody>
          <a:bodyPr/>
          <a:lstStyle>
            <a:lvl1pPr>
              <a:defRPr>
                <a:solidFill>
                  <a:schemeClr val="bg1"/>
                </a:solidFill>
              </a:defRPr>
            </a:lvl1pPr>
          </a:lstStyle>
          <a:p>
            <a:r>
              <a:rPr lang="en-US" dirty="0"/>
              <a:t>Business unit | Footer</a:t>
            </a:r>
          </a:p>
        </p:txBody>
      </p:sp>
      <p:sp>
        <p:nvSpPr>
          <p:cNvPr id="5" name="Slide Number Placeholder 4"/>
          <p:cNvSpPr>
            <a:spLocks noGrp="1"/>
          </p:cNvSpPr>
          <p:nvPr>
            <p:ph type="sldNum" sz="quarter" idx="33"/>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pic>
        <p:nvPicPr>
          <p:cNvPr id="47" name="Picture 46">
            <a:extLst>
              <a:ext uri="{FF2B5EF4-FFF2-40B4-BE49-F238E27FC236}">
                <a16:creationId xmlns:a16="http://schemas.microsoft.com/office/drawing/2014/main" id="{977BD3CF-AC2B-4C76-817C-442399EEA193}"/>
              </a:ext>
            </a:extLst>
          </p:cNvPr>
          <p:cNvPicPr>
            <a:picLocks noChangeAspect="1"/>
          </p:cNvPicPr>
          <p:nvPr userDrawn="1"/>
        </p:nvPicPr>
        <p:blipFill>
          <a:blip r:embed="rId5"/>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40254993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genda Slide Option 3">
    <p:bg bwMode="gray">
      <p:bgPr>
        <a:gradFill>
          <a:gsLst>
            <a:gs pos="45000">
              <a:srgbClr val="56378A"/>
            </a:gs>
            <a:gs pos="10000">
              <a:srgbClr val="C3004A"/>
            </a:gs>
            <a:gs pos="95000">
              <a:srgbClr val="0092BB"/>
            </a:gs>
            <a:gs pos="75000">
              <a:srgbClr val="008BC5"/>
            </a:gs>
          </a:gsLst>
          <a:lin ang="18900000" scaled="0"/>
        </a:gradFill>
        <a:effectLst/>
      </p:bgPr>
    </p:bg>
    <p:spTree>
      <p:nvGrpSpPr>
        <p:cNvPr id="1" name=""/>
        <p:cNvGrpSpPr/>
        <p:nvPr/>
      </p:nvGrpSpPr>
      <p:grpSpPr>
        <a:xfrm>
          <a:off x="0" y="0"/>
          <a:ext cx="0" cy="0"/>
          <a:chOff x="0" y="0"/>
          <a:chExt cx="0" cy="0"/>
        </a:xfrm>
      </p:grpSpPr>
      <p:sp>
        <p:nvSpPr>
          <p:cNvPr id="47" name="Freeform: Shape 46">
            <a:extLst>
              <a:ext uri="{FF2B5EF4-FFF2-40B4-BE49-F238E27FC236}">
                <a16:creationId xmlns:a16="http://schemas.microsoft.com/office/drawing/2014/main" id="{DB2116A9-0496-4E1A-A495-093BAF5935CB}"/>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a:p>
        </p:txBody>
      </p:sp>
      <p:sp>
        <p:nvSpPr>
          <p:cNvPr id="41" name="Text Placeholder 40"/>
          <p:cNvSpPr>
            <a:spLocks noGrp="1"/>
          </p:cNvSpPr>
          <p:nvPr>
            <p:ph type="body" sz="quarter" idx="18"/>
          </p:nvPr>
        </p:nvSpPr>
        <p:spPr bwMode="gray">
          <a:xfrm>
            <a:off x="358776" y="1111452"/>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graphicFrame>
        <p:nvGraphicFramePr>
          <p:cNvPr id="32" name="Object 31" hidden="1"/>
          <p:cNvGraphicFramePr>
            <a:graphicFrameLocks noChangeAspect="1"/>
          </p:cNvGraphicFramePr>
          <p:nvPr>
            <p:custDataLst>
              <p:tags r:id="rId1"/>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 imgW="357" imgH="357" progId="">
                  <p:embed/>
                </p:oleObj>
              </mc:Choice>
              <mc:Fallback>
                <p:oleObj name="think-cell Slide" r:id="rId3" imgW="357" imgH="357" progId="">
                  <p:embed/>
                  <p:pic>
                    <p:nvPicPr>
                      <p:cNvPr id="32" name="Object 31" hidden="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8" name="Text Placeholder 127"/>
          <p:cNvSpPr>
            <a:spLocks noGrp="1"/>
          </p:cNvSpPr>
          <p:nvPr>
            <p:ph type="body" sz="quarter" idx="27" hasCustomPrompt="1"/>
          </p:nvPr>
        </p:nvSpPr>
        <p:spPr bwMode="gray">
          <a:xfrm>
            <a:off x="358777" y="1111452"/>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39" name="Picture Placeholder 38"/>
          <p:cNvSpPr>
            <a:spLocks noGrp="1"/>
          </p:cNvSpPr>
          <p:nvPr>
            <p:ph type="pic" sz="quarter" idx="17" hasCustomPrompt="1"/>
          </p:nvPr>
        </p:nvSpPr>
        <p:spPr bwMode="gray">
          <a:xfrm>
            <a:off x="530987" y="1207720"/>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2" name="Title 1"/>
          <p:cNvSpPr>
            <a:spLocks noGrp="1"/>
          </p:cNvSpPr>
          <p:nvPr>
            <p:ph type="title"/>
          </p:nvPr>
        </p:nvSpPr>
        <p:spPr bwMode="gray"/>
        <p:txBody>
          <a:bodyPr/>
          <a:lstStyle>
            <a:lvl1pPr>
              <a:defRPr>
                <a:solidFill>
                  <a:schemeClr val="bg1"/>
                </a:solidFill>
              </a:defRPr>
            </a:lvl1pPr>
          </a:lstStyle>
          <a:p>
            <a:r>
              <a:rPr lang="en-US"/>
              <a:t>Click to edit Master title style</a:t>
            </a:r>
            <a:endParaRPr lang="en-GB"/>
          </a:p>
        </p:txBody>
      </p:sp>
      <p:sp>
        <p:nvSpPr>
          <p:cNvPr id="4" name="Footer Placeholder 3"/>
          <p:cNvSpPr>
            <a:spLocks noGrp="1"/>
          </p:cNvSpPr>
          <p:nvPr>
            <p:ph type="ftr" sz="quarter" idx="32"/>
          </p:nvPr>
        </p:nvSpPr>
        <p:spPr bwMode="gray"/>
        <p:txBody>
          <a:bodyPr/>
          <a:lstStyle>
            <a:lvl1pPr>
              <a:defRPr>
                <a:solidFill>
                  <a:schemeClr val="bg1"/>
                </a:solidFill>
              </a:defRPr>
            </a:lvl1pPr>
          </a:lstStyle>
          <a:p>
            <a:r>
              <a:rPr lang="en-US" dirty="0"/>
              <a:t>Business unit | Footer</a:t>
            </a:r>
          </a:p>
        </p:txBody>
      </p:sp>
      <p:sp>
        <p:nvSpPr>
          <p:cNvPr id="5" name="Slide Number Placeholder 4"/>
          <p:cNvSpPr>
            <a:spLocks noGrp="1"/>
          </p:cNvSpPr>
          <p:nvPr>
            <p:ph type="sldNum" sz="quarter" idx="33"/>
          </p:nvPr>
        </p:nvSpPr>
        <p:spPr bwMode="gray"/>
        <p:txBody>
          <a:bodyPr/>
          <a:lstStyle>
            <a:lvl1pPr>
              <a:defRPr>
                <a:solidFill>
                  <a:schemeClr val="bg1"/>
                </a:solidFill>
              </a:defRPr>
            </a:lvl1pPr>
          </a:lstStyle>
          <a:p>
            <a:pPr>
              <a:defRPr/>
            </a:pPr>
            <a:fld id="{537E2E77-CED1-4E84-91C2-4E0176ECD4FC}" type="slidenum">
              <a:rPr lang="en-US" smtClean="0"/>
              <a:pPr>
                <a:defRPr/>
              </a:pPr>
              <a:t>‹#›</a:t>
            </a:fld>
            <a:endParaRPr lang="en-US" dirty="0"/>
          </a:p>
        </p:txBody>
      </p:sp>
      <p:sp>
        <p:nvSpPr>
          <p:cNvPr id="186" name="Text Placeholder 73"/>
          <p:cNvSpPr>
            <a:spLocks noGrp="1"/>
          </p:cNvSpPr>
          <p:nvPr>
            <p:ph type="body" sz="quarter" idx="19"/>
          </p:nvPr>
        </p:nvSpPr>
        <p:spPr bwMode="gray">
          <a:xfrm>
            <a:off x="358776" y="1807679"/>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187" name="Text Placeholder 186"/>
          <p:cNvSpPr>
            <a:spLocks noGrp="1"/>
          </p:cNvSpPr>
          <p:nvPr>
            <p:ph type="body" sz="quarter" idx="28" hasCustomPrompt="1"/>
          </p:nvPr>
        </p:nvSpPr>
        <p:spPr bwMode="gray">
          <a:xfrm>
            <a:off x="358777" y="1807679"/>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188" name="Picture Placeholder 75"/>
          <p:cNvSpPr>
            <a:spLocks noGrp="1"/>
          </p:cNvSpPr>
          <p:nvPr>
            <p:ph type="pic" sz="quarter" idx="20" hasCustomPrompt="1"/>
          </p:nvPr>
        </p:nvSpPr>
        <p:spPr bwMode="gray">
          <a:xfrm>
            <a:off x="530987" y="1903947"/>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211" name="Text Placeholder 76"/>
          <p:cNvSpPr>
            <a:spLocks noGrp="1"/>
          </p:cNvSpPr>
          <p:nvPr>
            <p:ph type="body" sz="quarter" idx="21"/>
          </p:nvPr>
        </p:nvSpPr>
        <p:spPr bwMode="gray">
          <a:xfrm>
            <a:off x="358776" y="2503906"/>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212" name="Text Placeholder 211"/>
          <p:cNvSpPr>
            <a:spLocks noGrp="1"/>
          </p:cNvSpPr>
          <p:nvPr>
            <p:ph type="body" sz="quarter" idx="29" hasCustomPrompt="1"/>
          </p:nvPr>
        </p:nvSpPr>
        <p:spPr bwMode="gray">
          <a:xfrm>
            <a:off x="358777" y="2503906"/>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213" name="Picture Placeholder 78"/>
          <p:cNvSpPr>
            <a:spLocks noGrp="1"/>
          </p:cNvSpPr>
          <p:nvPr>
            <p:ph type="pic" sz="quarter" idx="22" hasCustomPrompt="1"/>
          </p:nvPr>
        </p:nvSpPr>
        <p:spPr bwMode="gray">
          <a:xfrm>
            <a:off x="530987" y="2600174"/>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233" name="Text Placeholder 79"/>
          <p:cNvSpPr>
            <a:spLocks noGrp="1"/>
          </p:cNvSpPr>
          <p:nvPr>
            <p:ph type="body" sz="quarter" idx="23"/>
          </p:nvPr>
        </p:nvSpPr>
        <p:spPr bwMode="gray">
          <a:xfrm>
            <a:off x="358776" y="3200133"/>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234" name="Text Placeholder 233"/>
          <p:cNvSpPr>
            <a:spLocks noGrp="1"/>
          </p:cNvSpPr>
          <p:nvPr>
            <p:ph type="body" sz="quarter" idx="30" hasCustomPrompt="1"/>
          </p:nvPr>
        </p:nvSpPr>
        <p:spPr bwMode="gray">
          <a:xfrm>
            <a:off x="358777" y="3200133"/>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235" name="Picture Placeholder 81"/>
          <p:cNvSpPr>
            <a:spLocks noGrp="1"/>
          </p:cNvSpPr>
          <p:nvPr>
            <p:ph type="pic" sz="quarter" idx="24" hasCustomPrompt="1"/>
          </p:nvPr>
        </p:nvSpPr>
        <p:spPr bwMode="gray">
          <a:xfrm>
            <a:off x="530987" y="3296401"/>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252" name="Text Placeholder 82"/>
          <p:cNvSpPr>
            <a:spLocks noGrp="1"/>
          </p:cNvSpPr>
          <p:nvPr>
            <p:ph type="body" sz="quarter" idx="25"/>
          </p:nvPr>
        </p:nvSpPr>
        <p:spPr bwMode="gray">
          <a:xfrm>
            <a:off x="358776" y="3896360"/>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253" name="Text Placeholder 252"/>
          <p:cNvSpPr>
            <a:spLocks noGrp="1"/>
          </p:cNvSpPr>
          <p:nvPr>
            <p:ph type="body" sz="quarter" idx="31" hasCustomPrompt="1"/>
          </p:nvPr>
        </p:nvSpPr>
        <p:spPr bwMode="gray">
          <a:xfrm>
            <a:off x="358777" y="3896360"/>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254" name="Picture Placeholder 84"/>
          <p:cNvSpPr>
            <a:spLocks noGrp="1"/>
          </p:cNvSpPr>
          <p:nvPr>
            <p:ph type="pic" sz="quarter" idx="26" hasCustomPrompt="1"/>
          </p:nvPr>
        </p:nvSpPr>
        <p:spPr bwMode="gray">
          <a:xfrm>
            <a:off x="530987" y="3992628"/>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48" name="Text Placeholder 40"/>
          <p:cNvSpPr>
            <a:spLocks noGrp="1"/>
          </p:cNvSpPr>
          <p:nvPr>
            <p:ph type="body" sz="quarter" idx="42"/>
          </p:nvPr>
        </p:nvSpPr>
        <p:spPr bwMode="gray">
          <a:xfrm>
            <a:off x="4648618" y="1111452"/>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49" name="Text Placeholder 278"/>
          <p:cNvSpPr>
            <a:spLocks noGrp="1"/>
          </p:cNvSpPr>
          <p:nvPr>
            <p:ph type="body" sz="quarter" idx="43" hasCustomPrompt="1"/>
          </p:nvPr>
        </p:nvSpPr>
        <p:spPr bwMode="gray">
          <a:xfrm>
            <a:off x="4649412" y="1111452"/>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50" name="Picture Placeholder 38"/>
          <p:cNvSpPr>
            <a:spLocks noGrp="1"/>
          </p:cNvSpPr>
          <p:nvPr>
            <p:ph type="pic" sz="quarter" idx="44" hasCustomPrompt="1"/>
          </p:nvPr>
        </p:nvSpPr>
        <p:spPr bwMode="gray">
          <a:xfrm>
            <a:off x="4821622" y="1207720"/>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51" name="Text Placeholder 73"/>
          <p:cNvSpPr>
            <a:spLocks noGrp="1"/>
          </p:cNvSpPr>
          <p:nvPr>
            <p:ph type="body" sz="quarter" idx="40"/>
          </p:nvPr>
        </p:nvSpPr>
        <p:spPr bwMode="gray">
          <a:xfrm>
            <a:off x="4648618" y="1807679"/>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52" name="Text Placeholder 291"/>
          <p:cNvSpPr>
            <a:spLocks noGrp="1"/>
          </p:cNvSpPr>
          <p:nvPr>
            <p:ph type="body" sz="quarter" idx="41" hasCustomPrompt="1"/>
          </p:nvPr>
        </p:nvSpPr>
        <p:spPr bwMode="gray">
          <a:xfrm>
            <a:off x="4649412" y="1807679"/>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53" name="Picture Placeholder 75"/>
          <p:cNvSpPr>
            <a:spLocks noGrp="1"/>
          </p:cNvSpPr>
          <p:nvPr>
            <p:ph type="pic" sz="quarter" idx="45" hasCustomPrompt="1"/>
          </p:nvPr>
        </p:nvSpPr>
        <p:spPr bwMode="gray">
          <a:xfrm>
            <a:off x="4821622" y="1903947"/>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54" name="Text Placeholder 76"/>
          <p:cNvSpPr>
            <a:spLocks noGrp="1"/>
          </p:cNvSpPr>
          <p:nvPr>
            <p:ph type="body" sz="quarter" idx="38"/>
          </p:nvPr>
        </p:nvSpPr>
        <p:spPr bwMode="gray">
          <a:xfrm>
            <a:off x="4648618" y="2503906"/>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55" name="Text Placeholder 301"/>
          <p:cNvSpPr>
            <a:spLocks noGrp="1"/>
          </p:cNvSpPr>
          <p:nvPr>
            <p:ph type="body" sz="quarter" idx="39" hasCustomPrompt="1"/>
          </p:nvPr>
        </p:nvSpPr>
        <p:spPr bwMode="gray">
          <a:xfrm>
            <a:off x="4649412" y="2503906"/>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56" name="Picture Placeholder 78"/>
          <p:cNvSpPr>
            <a:spLocks noGrp="1"/>
          </p:cNvSpPr>
          <p:nvPr>
            <p:ph type="pic" sz="quarter" idx="46" hasCustomPrompt="1"/>
          </p:nvPr>
        </p:nvSpPr>
        <p:spPr bwMode="gray">
          <a:xfrm>
            <a:off x="4821622" y="2600174"/>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57" name="Text Placeholder 79"/>
          <p:cNvSpPr>
            <a:spLocks noGrp="1"/>
          </p:cNvSpPr>
          <p:nvPr>
            <p:ph type="body" sz="quarter" idx="36"/>
          </p:nvPr>
        </p:nvSpPr>
        <p:spPr bwMode="gray">
          <a:xfrm>
            <a:off x="4648618" y="3200133"/>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59" name="Text Placeholder 308"/>
          <p:cNvSpPr>
            <a:spLocks noGrp="1"/>
          </p:cNvSpPr>
          <p:nvPr>
            <p:ph type="body" sz="quarter" idx="37" hasCustomPrompt="1"/>
          </p:nvPr>
        </p:nvSpPr>
        <p:spPr bwMode="gray">
          <a:xfrm>
            <a:off x="4649412" y="3200133"/>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60" name="Picture Placeholder 81"/>
          <p:cNvSpPr>
            <a:spLocks noGrp="1"/>
          </p:cNvSpPr>
          <p:nvPr>
            <p:ph type="pic" sz="quarter" idx="47" hasCustomPrompt="1"/>
          </p:nvPr>
        </p:nvSpPr>
        <p:spPr bwMode="gray">
          <a:xfrm>
            <a:off x="4821622" y="3296401"/>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sp>
        <p:nvSpPr>
          <p:cNvPr id="61" name="Text Placeholder 82"/>
          <p:cNvSpPr>
            <a:spLocks noGrp="1"/>
          </p:cNvSpPr>
          <p:nvPr>
            <p:ph type="body" sz="quarter" idx="34"/>
          </p:nvPr>
        </p:nvSpPr>
        <p:spPr bwMode="gray">
          <a:xfrm>
            <a:off x="4648618" y="3896360"/>
            <a:ext cx="4142957" cy="619609"/>
          </a:xfrm>
          <a:custGeom>
            <a:avLst/>
            <a:gdLst>
              <a:gd name="connsiteX0" fmla="*/ 0 w 8435973"/>
              <a:gd name="connsiteY0" fmla="*/ 0 h 619609"/>
              <a:gd name="connsiteX1" fmla="*/ 8435973 w 8435973"/>
              <a:gd name="connsiteY1" fmla="*/ 0 h 619609"/>
              <a:gd name="connsiteX2" fmla="*/ 8435973 w 8435973"/>
              <a:gd name="connsiteY2" fmla="*/ 309805 h 619609"/>
              <a:gd name="connsiteX3" fmla="*/ 8435973 w 8435973"/>
              <a:gd name="connsiteY3" fmla="*/ 619609 h 619609"/>
              <a:gd name="connsiteX4" fmla="*/ 0 w 843597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435973" h="619609">
                <a:moveTo>
                  <a:pt x="0" y="0"/>
                </a:moveTo>
                <a:lnTo>
                  <a:pt x="8435973" y="0"/>
                </a:lnTo>
                <a:lnTo>
                  <a:pt x="8435973" y="309805"/>
                </a:lnTo>
                <a:lnTo>
                  <a:pt x="8435973" y="619609"/>
                </a:lnTo>
                <a:lnTo>
                  <a:pt x="0" y="619609"/>
                </a:lnTo>
                <a:close/>
              </a:path>
            </a:pathLst>
          </a:custGeom>
          <a:solidFill>
            <a:srgbClr val="D9D9D9"/>
          </a:solidFill>
        </p:spPr>
        <p:txBody>
          <a:bodyPr wrap="square" lIns="1080000" anchor="ctr" anchorCtr="0">
            <a:noAutofit/>
          </a:bodyPr>
          <a:lstStyle>
            <a:lvl1pPr>
              <a:lnSpc>
                <a:spcPct val="100000"/>
              </a:lnSpc>
              <a:spcBef>
                <a:spcPts val="0"/>
              </a:spcBef>
              <a:defRPr sz="1600">
                <a:solidFill>
                  <a:schemeClr val="tx1">
                    <a:lumMod val="65000"/>
                    <a:lumOff val="35000"/>
                  </a:schemeClr>
                </a:solidFill>
              </a:defRPr>
            </a:lvl1pPr>
          </a:lstStyle>
          <a:p>
            <a:pPr lvl="0"/>
            <a:r>
              <a:rPr lang="en-US"/>
              <a:t>Click to edit Master text styles</a:t>
            </a:r>
          </a:p>
        </p:txBody>
      </p:sp>
      <p:sp>
        <p:nvSpPr>
          <p:cNvPr id="62" name="Text Placeholder 312"/>
          <p:cNvSpPr>
            <a:spLocks noGrp="1"/>
          </p:cNvSpPr>
          <p:nvPr>
            <p:ph type="body" sz="quarter" idx="35" hasCustomPrompt="1"/>
          </p:nvPr>
        </p:nvSpPr>
        <p:spPr bwMode="gray">
          <a:xfrm>
            <a:off x="4649412" y="3896360"/>
            <a:ext cx="981043" cy="619609"/>
          </a:xfrm>
          <a:custGeom>
            <a:avLst/>
            <a:gdLst>
              <a:gd name="connsiteX0" fmla="*/ 0 w 981043"/>
              <a:gd name="connsiteY0" fmla="*/ 0 h 619609"/>
              <a:gd name="connsiteX1" fmla="*/ 671239 w 981043"/>
              <a:gd name="connsiteY1" fmla="*/ 0 h 619609"/>
              <a:gd name="connsiteX2" fmla="*/ 981043 w 981043"/>
              <a:gd name="connsiteY2" fmla="*/ 309805 h 619609"/>
              <a:gd name="connsiteX3" fmla="*/ 671239 w 981043"/>
              <a:gd name="connsiteY3" fmla="*/ 619609 h 619609"/>
              <a:gd name="connsiteX4" fmla="*/ 0 w 981043"/>
              <a:gd name="connsiteY4" fmla="*/ 619609 h 61960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81043" h="619609">
                <a:moveTo>
                  <a:pt x="0" y="0"/>
                </a:moveTo>
                <a:lnTo>
                  <a:pt x="671239" y="0"/>
                </a:lnTo>
                <a:lnTo>
                  <a:pt x="981043" y="309805"/>
                </a:lnTo>
                <a:lnTo>
                  <a:pt x="671239" y="619609"/>
                </a:lnTo>
                <a:lnTo>
                  <a:pt x="0" y="619609"/>
                </a:lnTo>
                <a:close/>
              </a:path>
            </a:pathLst>
          </a:custGeom>
          <a:solidFill>
            <a:schemeClr val="bg1"/>
          </a:solidFill>
        </p:spPr>
        <p:txBody>
          <a:bodyPr wrap="square" lIns="0" anchor="ctr" anchorCtr="0">
            <a:noAutofit/>
          </a:bodyPr>
          <a:lstStyle>
            <a:lvl1pPr>
              <a:lnSpc>
                <a:spcPct val="100000"/>
              </a:lnSpc>
              <a:spcBef>
                <a:spcPts val="0"/>
              </a:spcBef>
              <a:defRPr sz="1600">
                <a:solidFill>
                  <a:schemeClr val="tx1">
                    <a:lumMod val="65000"/>
                    <a:lumOff val="35000"/>
                  </a:schemeClr>
                </a:solidFill>
              </a:defRPr>
            </a:lvl1pPr>
          </a:lstStyle>
          <a:p>
            <a:pPr lvl="0"/>
            <a:r>
              <a:rPr lang="nl-NL"/>
              <a:t> </a:t>
            </a:r>
            <a:endParaRPr lang="en-GB"/>
          </a:p>
        </p:txBody>
      </p:sp>
      <p:sp>
        <p:nvSpPr>
          <p:cNvPr id="63" name="Picture Placeholder 84"/>
          <p:cNvSpPr>
            <a:spLocks noGrp="1"/>
          </p:cNvSpPr>
          <p:nvPr>
            <p:ph type="pic" sz="quarter" idx="48" hasCustomPrompt="1"/>
          </p:nvPr>
        </p:nvSpPr>
        <p:spPr bwMode="gray">
          <a:xfrm>
            <a:off x="4821622" y="3992628"/>
            <a:ext cx="427072" cy="427072"/>
          </a:xfrm>
          <a:prstGeom prst="rect">
            <a:avLst/>
          </a:prstGeom>
          <a:noFill/>
        </p:spPr>
        <p:txBody>
          <a:bodyPr wrap="square" anchor="ctr" anchorCtr="0">
            <a:noAutofit/>
          </a:bodyPr>
          <a:lstStyle>
            <a:lvl1pPr algn="ctr">
              <a:defRPr sz="800" b="0">
                <a:solidFill>
                  <a:schemeClr val="tx1"/>
                </a:solidFill>
              </a:defRPr>
            </a:lvl1pPr>
          </a:lstStyle>
          <a:p>
            <a:r>
              <a:rPr lang="nl-NL" dirty="0"/>
              <a:t>Icon</a:t>
            </a:r>
            <a:endParaRPr lang="en-GB" dirty="0"/>
          </a:p>
        </p:txBody>
      </p:sp>
      <p:pic>
        <p:nvPicPr>
          <p:cNvPr id="58" name="Picture 57">
            <a:extLst>
              <a:ext uri="{FF2B5EF4-FFF2-40B4-BE49-F238E27FC236}">
                <a16:creationId xmlns:a16="http://schemas.microsoft.com/office/drawing/2014/main" id="{7F914DF9-1E14-43E7-8FCC-51510C235AFB}"/>
              </a:ext>
            </a:extLst>
          </p:cNvPr>
          <p:cNvPicPr>
            <a:picLocks noChangeAspect="1"/>
          </p:cNvPicPr>
          <p:nvPr userDrawn="1"/>
        </p:nvPicPr>
        <p:blipFill>
          <a:blip r:embed="rId5"/>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72420598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Mixed Content">
    <p:bg bwMode="gray">
      <p:bgRef idx="1001">
        <a:schemeClr val="bg1"/>
      </p:bgRef>
    </p:bg>
    <p:spTree>
      <p:nvGrpSpPr>
        <p:cNvPr id="1" name=""/>
        <p:cNvGrpSpPr/>
        <p:nvPr/>
      </p:nvGrpSpPr>
      <p:grpSpPr>
        <a:xfrm>
          <a:off x="0" y="0"/>
          <a:ext cx="0" cy="0"/>
          <a:chOff x="0" y="0"/>
          <a:chExt cx="0" cy="0"/>
        </a:xfrm>
      </p:grpSpPr>
      <p:sp>
        <p:nvSpPr>
          <p:cNvPr id="24" name="Picture Placeholder 13"/>
          <p:cNvSpPr>
            <a:spLocks noGrp="1"/>
          </p:cNvSpPr>
          <p:nvPr>
            <p:ph type="pic" sz="quarter" idx="18"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dirty="0"/>
              <a:t>Icon</a:t>
            </a:r>
            <a:endParaRPr lang="en-GB" dirty="0"/>
          </a:p>
        </p:txBody>
      </p:sp>
      <p:sp>
        <p:nvSpPr>
          <p:cNvPr id="25"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37" name="Footer Placeholder 36"/>
          <p:cNvSpPr>
            <a:spLocks noGrp="1"/>
          </p:cNvSpPr>
          <p:nvPr>
            <p:ph type="ftr" sz="quarter" idx="19"/>
          </p:nvPr>
        </p:nvSpPr>
        <p:spPr bwMode="gray"/>
        <p:txBody>
          <a:bodyPr/>
          <a:lstStyle/>
          <a:p>
            <a:r>
              <a:rPr lang="en-US" noProof="0" dirty="0"/>
              <a:t>Business unit | Footer</a:t>
            </a:r>
          </a:p>
        </p:txBody>
      </p:sp>
      <p:sp>
        <p:nvSpPr>
          <p:cNvPr id="38" name="Slide Number Placeholder 37"/>
          <p:cNvSpPr>
            <a:spLocks noGrp="1"/>
          </p:cNvSpPr>
          <p:nvPr>
            <p:ph type="sldNum" sz="quarter" idx="20"/>
          </p:nvPr>
        </p:nvSpPr>
        <p:spPr bwMode="gray"/>
        <p:txBody>
          <a:bodyPr/>
          <a:lstStyle/>
          <a:p>
            <a:pPr>
              <a:defRPr/>
            </a:pPr>
            <a:fld id="{537E2E77-CED1-4E84-91C2-4E0176ECD4FC}" type="slidenum">
              <a:rPr lang="en-US" noProof="0" smtClean="0"/>
              <a:pPr>
                <a:defRPr/>
              </a:pPr>
              <a:t>‹#›</a:t>
            </a:fld>
            <a:endParaRPr lang="en-US" noProof="0" dirty="0"/>
          </a:p>
        </p:txBody>
      </p:sp>
      <p:sp>
        <p:nvSpPr>
          <p:cNvPr id="23" name="Content Placeholder 2"/>
          <p:cNvSpPr>
            <a:spLocks noGrp="1"/>
          </p:cNvSpPr>
          <p:nvPr>
            <p:ph idx="1"/>
          </p:nvPr>
        </p:nvSpPr>
        <p:spPr bwMode="gray">
          <a:xfrm>
            <a:off x="352426" y="974122"/>
            <a:ext cx="84384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10" name="Text Placeholder 30"/>
          <p:cNvSpPr>
            <a:spLocks noGrp="1"/>
          </p:cNvSpPr>
          <p:nvPr>
            <p:ph type="body" sz="quarter" idx="16" hasCustomPrompt="1"/>
          </p:nvPr>
        </p:nvSpPr>
        <p:spPr bwMode="gray">
          <a:xfrm>
            <a:off x="352426"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
        <p:nvSpPr>
          <p:cNvPr id="2" name="Title 1"/>
          <p:cNvSpPr>
            <a:spLocks noGrp="1"/>
          </p:cNvSpPr>
          <p:nvPr>
            <p:ph type="title"/>
          </p:nvPr>
        </p:nvSpPr>
        <p:spPr/>
        <p:txBody>
          <a:bodyPr/>
          <a:lstStyle/>
          <a:p>
            <a:r>
              <a:rPr lang="en-US"/>
              <a:t>Click to edit Master title style</a:t>
            </a:r>
            <a:endParaRPr lang="en-GB" dirty="0"/>
          </a:p>
        </p:txBody>
      </p:sp>
    </p:spTree>
    <p:extLst>
      <p:ext uri="{BB962C8B-B14F-4D97-AF65-F5344CB8AC3E}">
        <p14:creationId xmlns:p14="http://schemas.microsoft.com/office/powerpoint/2010/main" val="783601430"/>
      </p:ext>
    </p:extLst>
  </p:cSld>
  <p:clrMapOvr>
    <a:masterClrMapping/>
  </p:clrMapOvr>
  <p:extLst>
    <p:ext uri="{DCECCB84-F9BA-43D5-87BE-67443E8EF086}">
      <p15:sldGuideLst xmlns:p15="http://schemas.microsoft.com/office/powerpoint/2012/main">
        <p15:guide id="1" pos="5270" userDrawn="1">
          <p15:clr>
            <a:srgbClr val="FBAE40"/>
          </p15:clr>
        </p15:guide>
        <p15:guide id="2" pos="490" userDrawn="1">
          <p15:clr>
            <a:srgbClr val="FBAE40"/>
          </p15:clr>
        </p15:guide>
        <p15:guide id="3" orient="horz" pos="797" userDrawn="1">
          <p15:clr>
            <a:srgbClr val="FBAE40"/>
          </p15:clr>
        </p15:guide>
        <p15:guide id="4" orient="horz" pos="2650" userDrawn="1">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Two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dirty="0"/>
          </a:p>
        </p:txBody>
      </p:sp>
      <p:sp>
        <p:nvSpPr>
          <p:cNvPr id="9" name="Footer Placeholder 8"/>
          <p:cNvSpPr>
            <a:spLocks noGrp="1"/>
          </p:cNvSpPr>
          <p:nvPr>
            <p:ph type="ftr" sz="quarter" idx="11"/>
          </p:nvPr>
        </p:nvSpPr>
        <p:spPr bwMode="gray"/>
        <p:txBody>
          <a:bodyPr/>
          <a:lstStyle/>
          <a:p>
            <a:r>
              <a:rPr lang="nl-NL" dirty="0"/>
              <a:t>Business unit | </a:t>
            </a:r>
            <a:r>
              <a:rPr lang="nl-NL" dirty="0" err="1"/>
              <a:t>Footer</a:t>
            </a:r>
            <a:endParaRPr lang="nl-NL" dirty="0"/>
          </a:p>
        </p:txBody>
      </p:sp>
      <p:sp>
        <p:nvSpPr>
          <p:cNvPr id="17" name="Content Placeholder 16"/>
          <p:cNvSpPr>
            <a:spLocks noGrp="1"/>
          </p:cNvSpPr>
          <p:nvPr>
            <p:ph sz="quarter" idx="18"/>
          </p:nvPr>
        </p:nvSpPr>
        <p:spPr bwMode="gray">
          <a:xfrm>
            <a:off x="352425" y="974122"/>
            <a:ext cx="4140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4651575" y="974122"/>
            <a:ext cx="4140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4" name="Picture Placeholder 13"/>
          <p:cNvSpPr>
            <a:spLocks noGrp="1"/>
          </p:cNvSpPr>
          <p:nvPr>
            <p:ph type="pic" sz="quarter" idx="21"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5"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4" name="Title 3"/>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0"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Tree>
    <p:extLst>
      <p:ext uri="{BB962C8B-B14F-4D97-AF65-F5344CB8AC3E}">
        <p14:creationId xmlns:p14="http://schemas.microsoft.com/office/powerpoint/2010/main" val="288529466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Three Mixed Content">
    <p:bg bwMode="gray">
      <p:bgRef idx="1001">
        <a:schemeClr val="bg1"/>
      </p:bgRef>
    </p:bg>
    <p:spTree>
      <p:nvGrpSpPr>
        <p:cNvPr id="1" name=""/>
        <p:cNvGrpSpPr/>
        <p:nvPr/>
      </p:nvGrpSpPr>
      <p:grpSpPr>
        <a:xfrm>
          <a:off x="0" y="0"/>
          <a:ext cx="0" cy="0"/>
          <a:chOff x="0" y="0"/>
          <a:chExt cx="0" cy="0"/>
        </a:xfrm>
      </p:grpSpPr>
      <p:sp>
        <p:nvSpPr>
          <p:cNvPr id="8" name="Slide Number Placeholder 7"/>
          <p:cNvSpPr>
            <a:spLocks noGrp="1"/>
          </p:cNvSpPr>
          <p:nvPr>
            <p:ph type="sldNum" sz="quarter" idx="10"/>
          </p:nvPr>
        </p:nvSpPr>
        <p:spPr bwMode="gray"/>
        <p:txBody>
          <a:bodyPr/>
          <a:lstStyle/>
          <a:p>
            <a:pPr>
              <a:defRPr/>
            </a:pPr>
            <a:fld id="{537E2E77-CED1-4E84-91C2-4E0176ECD4FC}" type="slidenum">
              <a:rPr lang="nl-NL" smtClean="0"/>
              <a:pPr>
                <a:defRPr/>
              </a:pPr>
              <a:t>‹#›</a:t>
            </a:fld>
            <a:endParaRPr lang="nl-NL" dirty="0"/>
          </a:p>
        </p:txBody>
      </p:sp>
      <p:sp>
        <p:nvSpPr>
          <p:cNvPr id="9" name="Footer Placeholder 8"/>
          <p:cNvSpPr>
            <a:spLocks noGrp="1"/>
          </p:cNvSpPr>
          <p:nvPr>
            <p:ph type="ftr" sz="quarter" idx="11"/>
          </p:nvPr>
        </p:nvSpPr>
        <p:spPr bwMode="gray"/>
        <p:txBody>
          <a:bodyPr/>
          <a:lstStyle/>
          <a:p>
            <a:r>
              <a:rPr lang="nl-NL"/>
              <a:t>Business unit | Footer</a:t>
            </a:r>
            <a:endParaRPr lang="nl-NL" dirty="0"/>
          </a:p>
        </p:txBody>
      </p:sp>
      <p:sp>
        <p:nvSpPr>
          <p:cNvPr id="17" name="Content Placeholder 16"/>
          <p:cNvSpPr>
            <a:spLocks noGrp="1"/>
          </p:cNvSpPr>
          <p:nvPr>
            <p:ph sz="quarter" idx="18"/>
          </p:nvPr>
        </p:nvSpPr>
        <p:spPr bwMode="gray">
          <a:xfrm>
            <a:off x="352425" y="974122"/>
            <a:ext cx="271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Content Placeholder 16"/>
          <p:cNvSpPr>
            <a:spLocks noGrp="1"/>
          </p:cNvSpPr>
          <p:nvPr>
            <p:ph sz="quarter" idx="19"/>
          </p:nvPr>
        </p:nvSpPr>
        <p:spPr bwMode="gray">
          <a:xfrm>
            <a:off x="3213000" y="974122"/>
            <a:ext cx="271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1" name="Content Placeholder 16"/>
          <p:cNvSpPr>
            <a:spLocks noGrp="1"/>
          </p:cNvSpPr>
          <p:nvPr>
            <p:ph sz="quarter" idx="20"/>
          </p:nvPr>
        </p:nvSpPr>
        <p:spPr bwMode="gray">
          <a:xfrm>
            <a:off x="6073575" y="974122"/>
            <a:ext cx="2718000" cy="35280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Title 1"/>
          <p:cNvSpPr>
            <a:spLocks noGrp="1"/>
          </p:cNvSpPr>
          <p:nvPr>
            <p:ph type="title"/>
          </p:nvPr>
        </p:nvSpPr>
        <p:spPr bwMode="gray">
          <a:xfrm>
            <a:off x="352425" y="164631"/>
            <a:ext cx="6487573" cy="720000"/>
          </a:xfrm>
        </p:spPr>
        <p:txBody>
          <a:bodyPr/>
          <a:lstStyle/>
          <a:p>
            <a:r>
              <a:rPr lang="en-US"/>
              <a:t>Click to edit Master title style</a:t>
            </a:r>
            <a:endParaRPr lang="en-GB"/>
          </a:p>
        </p:txBody>
      </p:sp>
      <p:sp>
        <p:nvSpPr>
          <p:cNvPr id="13" name="Picture Placeholder 13"/>
          <p:cNvSpPr>
            <a:spLocks noGrp="1"/>
          </p:cNvSpPr>
          <p:nvPr>
            <p:ph type="pic" sz="quarter" idx="22" hasCustomPrompt="1"/>
          </p:nvPr>
        </p:nvSpPr>
        <p:spPr bwMode="gray">
          <a:xfrm>
            <a:off x="90383" y="4769594"/>
            <a:ext cx="288000" cy="288000"/>
          </a:xfrm>
          <a:prstGeom prst="rect">
            <a:avLst/>
          </a:prstGeom>
          <a:noFill/>
        </p:spPr>
        <p:txBody>
          <a:bodyPr wrap="square" anchor="ctr" anchorCtr="0">
            <a:noAutofit/>
          </a:bodyPr>
          <a:lstStyle>
            <a:lvl1pPr algn="ctr">
              <a:defRPr sz="800" b="0">
                <a:solidFill>
                  <a:schemeClr val="bg1"/>
                </a:solidFill>
              </a:defRPr>
            </a:lvl1pPr>
          </a:lstStyle>
          <a:p>
            <a:r>
              <a:rPr lang="nl-NL"/>
              <a:t>Icon</a:t>
            </a:r>
            <a:endParaRPr lang="en-GB"/>
          </a:p>
        </p:txBody>
      </p:sp>
      <p:sp>
        <p:nvSpPr>
          <p:cNvPr id="14" name="Text Placeholder 4"/>
          <p:cNvSpPr>
            <a:spLocks noGrp="1"/>
          </p:cNvSpPr>
          <p:nvPr>
            <p:ph type="body" sz="quarter" idx="17"/>
          </p:nvPr>
        </p:nvSpPr>
        <p:spPr bwMode="gray">
          <a:xfrm>
            <a:off x="663763" y="4769594"/>
            <a:ext cx="2448000" cy="288000"/>
          </a:xfrm>
        </p:spPr>
        <p:txBody>
          <a:bodyPr anchor="ctr" anchorCtr="0"/>
          <a:lstStyle>
            <a:lvl1pPr>
              <a:lnSpc>
                <a:spcPct val="100000"/>
              </a:lnSpc>
              <a:spcBef>
                <a:spcPts val="0"/>
              </a:spcBef>
              <a:defRPr sz="1000">
                <a:solidFill>
                  <a:srgbClr val="B7B9BA"/>
                </a:solidFill>
              </a:defRPr>
            </a:lvl1pPr>
          </a:lstStyle>
          <a:p>
            <a:pPr lvl="0"/>
            <a:r>
              <a:rPr lang="en-US"/>
              <a:t>Click to edit Master text styles</a:t>
            </a:r>
          </a:p>
        </p:txBody>
      </p:sp>
      <p:sp>
        <p:nvSpPr>
          <p:cNvPr id="12" name="Text Placeholder 30"/>
          <p:cNvSpPr>
            <a:spLocks noGrp="1"/>
          </p:cNvSpPr>
          <p:nvPr>
            <p:ph type="body" sz="quarter" idx="16" hasCustomPrompt="1"/>
          </p:nvPr>
        </p:nvSpPr>
        <p:spPr bwMode="gray">
          <a:xfrm>
            <a:off x="352425" y="4546964"/>
            <a:ext cx="8438400" cy="102592"/>
          </a:xfrm>
        </p:spPr>
        <p:txBody>
          <a:bodyPr anchor="b" anchorCtr="0">
            <a:spAutoFit/>
          </a:bodyPr>
          <a:lstStyle>
            <a:lvl1pPr>
              <a:lnSpc>
                <a:spcPts val="800"/>
              </a:lnSpc>
              <a:spcBef>
                <a:spcPts val="0"/>
              </a:spcBef>
              <a:spcAft>
                <a:spcPts val="0"/>
              </a:spcAft>
              <a:tabLst>
                <a:tab pos="180975" algn="l"/>
              </a:tabLst>
              <a:defRPr sz="800" b="0">
                <a:solidFill>
                  <a:schemeClr val="tx2"/>
                </a:solidFill>
              </a:defRPr>
            </a:lvl1pPr>
            <a:lvl2pPr>
              <a:spcBef>
                <a:spcPts val="0"/>
              </a:spcBef>
              <a:spcAft>
                <a:spcPts val="0"/>
              </a:spcAft>
              <a:defRPr/>
            </a:lvl2pPr>
            <a:lvl3pPr>
              <a:spcBef>
                <a:spcPts val="0"/>
              </a:spcBef>
              <a:spcAft>
                <a:spcPts val="0"/>
              </a:spcAft>
              <a:defRPr/>
            </a:lvl3pPr>
            <a:lvl4pPr>
              <a:spcBef>
                <a:spcPts val="0"/>
              </a:spcBef>
              <a:spcAft>
                <a:spcPts val="0"/>
              </a:spcAft>
              <a:defRPr/>
            </a:lvl4pPr>
            <a:lvl5pPr>
              <a:spcBef>
                <a:spcPts val="0"/>
              </a:spcBef>
              <a:spcAft>
                <a:spcPts val="0"/>
              </a:spcAft>
              <a:defRPr/>
            </a:lvl5pPr>
          </a:lstStyle>
          <a:p>
            <a:pPr lvl="0"/>
            <a:r>
              <a:rPr lang="en-US" dirty="0"/>
              <a:t>Click to </a:t>
            </a:r>
            <a:r>
              <a:rPr lang="en-US"/>
              <a:t>edit Source </a:t>
            </a:r>
            <a:r>
              <a:rPr lang="en-US" dirty="0"/>
              <a:t>text styles Arial Regular 8pt</a:t>
            </a:r>
          </a:p>
        </p:txBody>
      </p:sp>
    </p:spTree>
    <p:extLst>
      <p:ext uri="{BB962C8B-B14F-4D97-AF65-F5344CB8AC3E}">
        <p14:creationId xmlns:p14="http://schemas.microsoft.com/office/powerpoint/2010/main" val="46248795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34" Type="http://schemas.openxmlformats.org/officeDocument/2006/relationships/image" Target="../media/image3.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image" Target="../media/image2.png"/><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image" Target="../media/image1.emf"/><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oleObject" Target="../embeddings/oleObject1.bin"/><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ags" Target="../tags/tag1.xml"/><Relationship Id="rId35" Type="http://schemas.openxmlformats.org/officeDocument/2006/relationships/image" Target="../media/image4.png"/><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gray">
      <p:bgRef idx="1001">
        <a:schemeClr val="bg1"/>
      </p:bgRef>
    </p:bg>
    <p:spTree>
      <p:nvGrpSpPr>
        <p:cNvPr id="1" name=""/>
        <p:cNvGrpSpPr/>
        <p:nvPr/>
      </p:nvGrpSpPr>
      <p:grpSpPr>
        <a:xfrm>
          <a:off x="0" y="0"/>
          <a:ext cx="0" cy="0"/>
          <a:chOff x="0" y="0"/>
          <a:chExt cx="0" cy="0"/>
        </a:xfrm>
      </p:grpSpPr>
      <p:sp>
        <p:nvSpPr>
          <p:cNvPr id="37" name="Freeform: Shape 36">
            <a:extLst>
              <a:ext uri="{FF2B5EF4-FFF2-40B4-BE49-F238E27FC236}">
                <a16:creationId xmlns:a16="http://schemas.microsoft.com/office/drawing/2014/main" id="{410A2CB5-E3C0-458F-AECB-D45C116B99A0}"/>
              </a:ext>
            </a:extLst>
          </p:cNvPr>
          <p:cNvSpPr/>
          <p:nvPr userDrawn="1"/>
        </p:nvSpPr>
        <p:spPr>
          <a:xfrm>
            <a:off x="-1803401" y="-1816100"/>
            <a:ext cx="12750800" cy="8775700"/>
          </a:xfrm>
          <a:custGeom>
            <a:avLst/>
            <a:gdLst>
              <a:gd name="connsiteX0" fmla="*/ 0 w 12750800"/>
              <a:gd name="connsiteY0" fmla="*/ 0 h 5143500"/>
              <a:gd name="connsiteX1" fmla="*/ 1803400 w 12750800"/>
              <a:gd name="connsiteY1" fmla="*/ 0 h 5143500"/>
              <a:gd name="connsiteX2" fmla="*/ 1803400 w 12750800"/>
              <a:gd name="connsiteY2" fmla="*/ 0 h 5143500"/>
              <a:gd name="connsiteX3" fmla="*/ 10947400 w 12750800"/>
              <a:gd name="connsiteY3" fmla="*/ 0 h 5143500"/>
              <a:gd name="connsiteX4" fmla="*/ 11760199 w 12750800"/>
              <a:gd name="connsiteY4" fmla="*/ 0 h 5143500"/>
              <a:gd name="connsiteX5" fmla="*/ 12750800 w 12750800"/>
              <a:gd name="connsiteY5" fmla="*/ 0 h 5143500"/>
              <a:gd name="connsiteX6" fmla="*/ 12750800 w 12750800"/>
              <a:gd name="connsiteY6" fmla="*/ 5143500 h 5143500"/>
              <a:gd name="connsiteX7" fmla="*/ 11760199 w 12750800"/>
              <a:gd name="connsiteY7" fmla="*/ 5143500 h 5143500"/>
              <a:gd name="connsiteX8" fmla="*/ 10947400 w 12750800"/>
              <a:gd name="connsiteY8" fmla="*/ 5143500 h 5143500"/>
              <a:gd name="connsiteX9" fmla="*/ 1803400 w 12750800"/>
              <a:gd name="connsiteY9" fmla="*/ 5143500 h 5143500"/>
              <a:gd name="connsiteX10" fmla="*/ 1515250 w 12750800"/>
              <a:gd name="connsiteY10" fmla="*/ 5143500 h 5143500"/>
              <a:gd name="connsiteX11" fmla="*/ 0 w 12750800"/>
              <a:gd name="connsiteY11" fmla="*/ 5143500 h 5143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750800" h="51435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US" dirty="0"/>
          </a:p>
        </p:txBody>
      </p:sp>
      <p:grpSp>
        <p:nvGrpSpPr>
          <p:cNvPr id="4" name="Group 3"/>
          <p:cNvGrpSpPr/>
          <p:nvPr/>
        </p:nvGrpSpPr>
        <p:grpSpPr bwMode="gray">
          <a:xfrm>
            <a:off x="0" y="4682937"/>
            <a:ext cx="9144000" cy="460563"/>
            <a:chOff x="0" y="4682937"/>
            <a:chExt cx="9144000" cy="460563"/>
          </a:xfrm>
        </p:grpSpPr>
        <p:sp>
          <p:nvSpPr>
            <p:cNvPr id="43" name="Rectangle 42"/>
            <p:cNvSpPr/>
            <p:nvPr/>
          </p:nvSpPr>
          <p:spPr bwMode="gray">
            <a:xfrm>
              <a:off x="0" y="4691514"/>
              <a:ext cx="9144000" cy="451986"/>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dirty="0"/>
            </a:p>
          </p:txBody>
        </p:sp>
        <p:sp>
          <p:nvSpPr>
            <p:cNvPr id="23" name="Rectangle 22"/>
            <p:cNvSpPr/>
            <p:nvPr/>
          </p:nvSpPr>
          <p:spPr bwMode="gray">
            <a:xfrm>
              <a:off x="0" y="4682937"/>
              <a:ext cx="9144000" cy="14400"/>
            </a:xfrm>
            <a:prstGeom prst="rect">
              <a:avLst/>
            </a:prstGeom>
            <a:solidFill>
              <a:srgbClr val="B7B9BA"/>
            </a:solidFill>
            <a:ln w="635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grpSp>
      <p:graphicFrame>
        <p:nvGraphicFramePr>
          <p:cNvPr id="46" name="Object 45" hidden="1"/>
          <p:cNvGraphicFramePr>
            <a:graphicFrameLocks noChangeAspect="1"/>
          </p:cNvGraphicFramePr>
          <p:nvPr>
            <p:custDataLst>
              <p:tags r:id="rId30"/>
            </p:custDataLst>
          </p:nvPr>
        </p:nvGraphicFramePr>
        <p:xfrm>
          <a:off x="1587" y="1588"/>
          <a:ext cx="1587" cy="1587"/>
        </p:xfrm>
        <a:graphic>
          <a:graphicData uri="http://schemas.openxmlformats.org/presentationml/2006/ole">
            <mc:AlternateContent xmlns:mc="http://schemas.openxmlformats.org/markup-compatibility/2006">
              <mc:Choice xmlns:v="urn:schemas-microsoft-com:vml" Requires="v">
                <p:oleObj name="think-cell Slide" r:id="rId31" imgW="357" imgH="357" progId="">
                  <p:embed/>
                </p:oleObj>
              </mc:Choice>
              <mc:Fallback>
                <p:oleObj name="think-cell Slide" r:id="rId31" imgW="357" imgH="357" progId="">
                  <p:embed/>
                  <p:pic>
                    <p:nvPicPr>
                      <p:cNvPr id="46" name="Object 45" hidden="1"/>
                      <p:cNvPicPr>
                        <a:picLocks noChangeAspect="1" noChangeArrowheads="1"/>
                      </p:cNvPicPr>
                      <p:nvPr/>
                    </p:nvPicPr>
                    <p:blipFill>
                      <a:blip r:embed="rId32">
                        <a:extLst>
                          <a:ext uri="{28A0092B-C50C-407E-A947-70E740481C1C}">
                            <a14:useLocalDpi xmlns:a14="http://schemas.microsoft.com/office/drawing/2010/main" val="0"/>
                          </a:ext>
                        </a:extLst>
                      </a:blip>
                      <a:srcRect/>
                      <a:stretch>
                        <a:fillRect/>
                      </a:stretch>
                    </p:blipFill>
                    <p:spPr bwMode="auto">
                      <a:xfrm>
                        <a:off x="1587" y="1588"/>
                        <a:ext cx="1587" cy="158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 name="Title Placeholder 1"/>
          <p:cNvSpPr>
            <a:spLocks noGrp="1"/>
          </p:cNvSpPr>
          <p:nvPr>
            <p:ph type="title"/>
          </p:nvPr>
        </p:nvSpPr>
        <p:spPr bwMode="gray">
          <a:xfrm>
            <a:off x="352425" y="164631"/>
            <a:ext cx="6487573" cy="720000"/>
          </a:xfrm>
          <a:prstGeom prst="rect">
            <a:avLst/>
          </a:prstGeom>
        </p:spPr>
        <p:txBody>
          <a:bodyPr wrap="square" lIns="0" tIns="0" rIns="0" bIns="0" rtlCol="0" anchor="b" anchorCtr="0">
            <a:noAutofit/>
          </a:bodyPr>
          <a:lstStyle/>
          <a:p>
            <a:r>
              <a:rPr lang="en-US" noProof="0" dirty="0"/>
              <a:t>Click to edit </a:t>
            </a:r>
            <a:br>
              <a:rPr lang="en-US" noProof="0" dirty="0"/>
            </a:br>
            <a:r>
              <a:rPr lang="en-US" noProof="0" dirty="0"/>
              <a:t>Master title style</a:t>
            </a:r>
          </a:p>
        </p:txBody>
      </p:sp>
      <p:sp>
        <p:nvSpPr>
          <p:cNvPr id="3" name="Text Placeholder 2"/>
          <p:cNvSpPr>
            <a:spLocks noGrp="1"/>
          </p:cNvSpPr>
          <p:nvPr>
            <p:ph type="body" idx="1"/>
          </p:nvPr>
        </p:nvSpPr>
        <p:spPr bwMode="gray">
          <a:xfrm>
            <a:off x="352426" y="969360"/>
            <a:ext cx="8439150" cy="3528000"/>
          </a:xfrm>
          <a:prstGeom prst="rect">
            <a:avLst/>
          </a:prstGeom>
        </p:spPr>
        <p:txBody>
          <a:bodyPr vert="horz" lIns="0" tIns="0" rIns="0" bIns="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endParaRPr lang="en-US" noProof="0" dirty="0"/>
          </a:p>
        </p:txBody>
      </p:sp>
      <p:sp>
        <p:nvSpPr>
          <p:cNvPr id="10" name="Footer Placeholder 4"/>
          <p:cNvSpPr>
            <a:spLocks noGrp="1"/>
          </p:cNvSpPr>
          <p:nvPr>
            <p:ph type="ftr" sz="quarter" idx="3"/>
          </p:nvPr>
        </p:nvSpPr>
        <p:spPr bwMode="gray">
          <a:xfrm>
            <a:off x="5957693" y="4769594"/>
            <a:ext cx="2827532" cy="288000"/>
          </a:xfrm>
          <a:prstGeom prst="rect">
            <a:avLst/>
          </a:prstGeom>
          <a:noFill/>
        </p:spPr>
        <p:txBody>
          <a:bodyPr wrap="square" lIns="0" tIns="0" rIns="0" bIns="0" rtlCol="0" anchor="ctr" anchorCtr="0">
            <a:noAutofit/>
          </a:bodyPr>
          <a:lstStyle>
            <a:lvl1pPr marL="0" algn="r" defTabSz="914400" rtl="0" eaLnBrk="1" latinLnBrk="0" hangingPunct="1">
              <a:defRPr lang="en-US" sz="1000" b="1" kern="1200" smtClean="0">
                <a:solidFill>
                  <a:srgbClr val="B7B9BA"/>
                </a:solidFill>
                <a:latin typeface="+mn-lt"/>
                <a:ea typeface="+mn-ea"/>
                <a:cs typeface="+mn-cs"/>
              </a:defRPr>
            </a:lvl1pPr>
          </a:lstStyle>
          <a:p>
            <a:r>
              <a:rPr lang="en-US" noProof="0" dirty="0"/>
              <a:t>Business unit | Footer</a:t>
            </a:r>
          </a:p>
        </p:txBody>
      </p:sp>
      <p:sp>
        <p:nvSpPr>
          <p:cNvPr id="11" name="Slide Number Placeholder 5"/>
          <p:cNvSpPr>
            <a:spLocks noGrp="1"/>
          </p:cNvSpPr>
          <p:nvPr>
            <p:ph type="sldNum" sz="quarter" idx="4"/>
          </p:nvPr>
        </p:nvSpPr>
        <p:spPr bwMode="gray">
          <a:xfrm>
            <a:off x="8791575" y="4769594"/>
            <a:ext cx="252000" cy="288000"/>
          </a:xfrm>
          <a:prstGeom prst="rect">
            <a:avLst/>
          </a:prstGeom>
          <a:noFill/>
        </p:spPr>
        <p:txBody>
          <a:bodyPr wrap="square" lIns="0" tIns="0" rIns="0" bIns="0" rtlCol="0" anchor="ctr" anchorCtr="0">
            <a:noAutofit/>
          </a:bodyPr>
          <a:lstStyle>
            <a:lvl1pPr marL="0" algn="r" defTabSz="914400" rtl="0" eaLnBrk="1" latinLnBrk="0" hangingPunct="1">
              <a:defRPr lang="nl-NL" sz="1000" b="1" kern="1200" smtClean="0">
                <a:solidFill>
                  <a:srgbClr val="B7B9BA"/>
                </a:solidFill>
                <a:latin typeface="+mn-lt"/>
                <a:ea typeface="+mn-ea"/>
                <a:cs typeface="+mn-cs"/>
              </a:defRPr>
            </a:lvl1pPr>
          </a:lstStyle>
          <a:p>
            <a:pPr>
              <a:defRPr/>
            </a:pPr>
            <a:fld id="{537E2E77-CED1-4E84-91C2-4E0176ECD4FC}" type="slidenum">
              <a:rPr lang="en-US" smtClean="0"/>
              <a:pPr>
                <a:defRPr/>
              </a:pPr>
              <a:t>‹#›</a:t>
            </a:fld>
            <a:endParaRPr lang="en-US" dirty="0"/>
          </a:p>
        </p:txBody>
      </p:sp>
      <p:sp>
        <p:nvSpPr>
          <p:cNvPr id="53" name="Pentagon 28"/>
          <p:cNvSpPr/>
          <p:nvPr/>
        </p:nvSpPr>
        <p:spPr bwMode="gray">
          <a:xfrm>
            <a:off x="-1" y="4683688"/>
            <a:ext cx="602409" cy="459812"/>
          </a:xfrm>
          <a:prstGeom prst="homePlat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72000" tIns="0" rIns="0" bIns="0" rtlCol="0" anchor="ctr" anchorCtr="0"/>
          <a:lstStyle/>
          <a:p>
            <a:endParaRPr lang="en-US" sz="1200" dirty="0">
              <a:solidFill>
                <a:srgbClr val="FFFFFF"/>
              </a:solidFill>
            </a:endParaRPr>
          </a:p>
        </p:txBody>
      </p:sp>
      <p:grpSp>
        <p:nvGrpSpPr>
          <p:cNvPr id="21" name="Group 20">
            <a:extLst>
              <a:ext uri="{FF2B5EF4-FFF2-40B4-BE49-F238E27FC236}">
                <a16:creationId xmlns:a16="http://schemas.microsoft.com/office/drawing/2014/main" id="{197174A0-3024-475A-843A-C236B8945484}"/>
              </a:ext>
            </a:extLst>
          </p:cNvPr>
          <p:cNvGrpSpPr/>
          <p:nvPr userDrawn="1"/>
        </p:nvGrpSpPr>
        <p:grpSpPr>
          <a:xfrm>
            <a:off x="-1671638" y="254082"/>
            <a:ext cx="1531557" cy="630549"/>
            <a:chOff x="-1671638" y="254082"/>
            <a:chExt cx="1531557" cy="630549"/>
          </a:xfrm>
        </p:grpSpPr>
        <p:cxnSp>
          <p:nvCxnSpPr>
            <p:cNvPr id="22" name="Straight Connector 21">
              <a:extLst>
                <a:ext uri="{FF2B5EF4-FFF2-40B4-BE49-F238E27FC236}">
                  <a16:creationId xmlns:a16="http://schemas.microsoft.com/office/drawing/2014/main" id="{807AEDFE-6D6E-4DCD-95AE-9EB869F56D37}"/>
                </a:ext>
              </a:extLst>
            </p:cNvPr>
            <p:cNvCxnSpPr/>
            <p:nvPr/>
          </p:nvCxnSpPr>
          <p:spPr bwMode="gray">
            <a:xfrm>
              <a:off x="-1671638" y="884631"/>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82ADE8EF-460B-4494-9B96-25366E12FE76}"/>
                </a:ext>
              </a:extLst>
            </p:cNvPr>
            <p:cNvCxnSpPr/>
            <p:nvPr/>
          </p:nvCxnSpPr>
          <p:spPr bwMode="gray">
            <a:xfrm>
              <a:off x="-1671638" y="254084"/>
              <a:ext cx="1531557" cy="0"/>
            </a:xfrm>
            <a:prstGeom prst="line">
              <a:avLst/>
            </a:prstGeom>
            <a:ln w="6350">
              <a:solidFill>
                <a:srgbClr val="E4312C"/>
              </a:solidFill>
            </a:ln>
          </p:spPr>
          <p:style>
            <a:lnRef idx="1">
              <a:schemeClr val="accent1"/>
            </a:lnRef>
            <a:fillRef idx="0">
              <a:schemeClr val="accent1"/>
            </a:fillRef>
            <a:effectRef idx="0">
              <a:schemeClr val="accent1"/>
            </a:effectRef>
            <a:fontRef idx="minor">
              <a:schemeClr val="tx1"/>
            </a:fontRef>
          </p:style>
        </p:cxnSp>
        <p:sp>
          <p:nvSpPr>
            <p:cNvPr id="25" name="Rectangle 24">
              <a:extLst>
                <a:ext uri="{FF2B5EF4-FFF2-40B4-BE49-F238E27FC236}">
                  <a16:creationId xmlns:a16="http://schemas.microsoft.com/office/drawing/2014/main" id="{BFD9244C-2A41-4A05-BD74-DBD5EEDFD0F3}"/>
                </a:ext>
              </a:extLst>
            </p:cNvPr>
            <p:cNvSpPr/>
            <p:nvPr userDrawn="1"/>
          </p:nvSpPr>
          <p:spPr bwMode="gray">
            <a:xfrm>
              <a:off x="-1671638" y="254082"/>
              <a:ext cx="1531557" cy="630547"/>
            </a:xfrm>
            <a:prstGeom prst="rect">
              <a:avLst/>
            </a:prstGeom>
            <a:solidFill>
              <a:schemeClr val="bg2">
                <a:lumMod val="60000"/>
                <a:lumOff val="40000"/>
                <a:alpha val="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08000" tIns="54000" rIns="108000" bIns="54000" rtlCol="0" anchor="b" anchorCtr="0">
              <a:noAutofit/>
            </a:bodyPr>
            <a:lstStyle/>
            <a:p>
              <a:pPr algn="l"/>
              <a:r>
                <a:rPr lang="en-US" sz="1000" b="0" dirty="0">
                  <a:solidFill>
                    <a:schemeClr val="tx1"/>
                  </a:solidFill>
                </a:rPr>
                <a:t>Title area</a:t>
              </a:r>
            </a:p>
            <a:p>
              <a:pPr algn="l"/>
              <a:r>
                <a:rPr lang="en-US" sz="1000" b="0" dirty="0">
                  <a:solidFill>
                    <a:schemeClr val="tx1"/>
                  </a:solidFill>
                </a:rPr>
                <a:t>max over 2 lines</a:t>
              </a:r>
            </a:p>
          </p:txBody>
        </p:sp>
      </p:grpSp>
      <p:sp>
        <p:nvSpPr>
          <p:cNvPr id="29" name="Rectangle 28">
            <a:extLst>
              <a:ext uri="{FF2B5EF4-FFF2-40B4-BE49-F238E27FC236}">
                <a16:creationId xmlns:a16="http://schemas.microsoft.com/office/drawing/2014/main" id="{4C9011BA-2E5B-46D8-B55C-C1EB58D76A37}"/>
              </a:ext>
            </a:extLst>
          </p:cNvPr>
          <p:cNvSpPr/>
          <p:nvPr userDrawn="1"/>
        </p:nvSpPr>
        <p:spPr bwMode="gray">
          <a:xfrm>
            <a:off x="-1671638" y="4242033"/>
            <a:ext cx="1531557" cy="772107"/>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36000" bIns="108000" rtlCol="0" anchor="t" anchorCtr="0">
            <a:spAutoFit/>
          </a:bodyPr>
          <a:lstStyle/>
          <a:p>
            <a:pPr algn="l"/>
            <a:r>
              <a:rPr lang="en-US" sz="900" b="1" dirty="0">
                <a:solidFill>
                  <a:schemeClr val="tx1"/>
                </a:solidFill>
              </a:rPr>
              <a:t>Insert Topic Icons</a:t>
            </a:r>
          </a:p>
          <a:p>
            <a:pPr algn="l"/>
            <a:r>
              <a:rPr lang="en-US" sz="900" b="0" dirty="0">
                <a:solidFill>
                  <a:schemeClr val="tx1"/>
                </a:solidFill>
              </a:rPr>
              <a:t>Click on the picture icon and </a:t>
            </a:r>
            <a:r>
              <a:rPr lang="en-US" sz="900" b="0" i="0" baseline="0" dirty="0">
                <a:solidFill>
                  <a:schemeClr val="tx1"/>
                </a:solidFill>
              </a:rPr>
              <a:t>browse to the location of </a:t>
            </a:r>
            <a:r>
              <a:rPr lang="en-US" sz="900" b="0" baseline="0" dirty="0">
                <a:solidFill>
                  <a:schemeClr val="tx1"/>
                </a:solidFill>
              </a:rPr>
              <a:t>the Topic Icons</a:t>
            </a:r>
            <a:endParaRPr lang="en-US" sz="900" b="0" dirty="0">
              <a:solidFill>
                <a:schemeClr val="tx1"/>
              </a:solidFill>
            </a:endParaRPr>
          </a:p>
        </p:txBody>
      </p:sp>
      <p:sp>
        <p:nvSpPr>
          <p:cNvPr id="32" name="Rectangle 31">
            <a:extLst>
              <a:ext uri="{FF2B5EF4-FFF2-40B4-BE49-F238E27FC236}">
                <a16:creationId xmlns:a16="http://schemas.microsoft.com/office/drawing/2014/main" id="{A9959907-D325-4515-8460-37109EB0788B}"/>
              </a:ext>
            </a:extLst>
          </p:cNvPr>
          <p:cNvSpPr/>
          <p:nvPr userDrawn="1"/>
        </p:nvSpPr>
        <p:spPr bwMode="gray">
          <a:xfrm>
            <a:off x="-1671638" y="1405512"/>
            <a:ext cx="1531557" cy="1802493"/>
          </a:xfrm>
          <a:prstGeom prst="rect">
            <a:avLst/>
          </a:prstGeom>
          <a:solidFill>
            <a:schemeClr val="bg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108000" tIns="108000" rIns="0" bIns="108000" rtlCol="0" anchor="b" anchorCtr="0">
            <a:noAutofit/>
          </a:bodyPr>
          <a:lstStyle/>
          <a:p>
            <a:pPr algn="l"/>
            <a:r>
              <a:rPr lang="en-US" sz="900" b="1" dirty="0">
                <a:solidFill>
                  <a:schemeClr val="tx1"/>
                </a:solidFill>
              </a:rPr>
              <a:t>AkzoNobel Bullets</a:t>
            </a:r>
          </a:p>
          <a:p>
            <a:pPr algn="l"/>
            <a:r>
              <a:rPr lang="en-US" sz="900" b="0" dirty="0">
                <a:solidFill>
                  <a:schemeClr val="tx1"/>
                </a:solidFill>
              </a:rPr>
              <a:t>Only use the </a:t>
            </a:r>
            <a:r>
              <a:rPr lang="en-US" sz="900" b="0" u="sng" dirty="0">
                <a:solidFill>
                  <a:schemeClr val="tx1"/>
                </a:solidFill>
              </a:rPr>
              <a:t>List Level buttons</a:t>
            </a:r>
            <a:r>
              <a:rPr lang="en-US" sz="900" b="0" dirty="0">
                <a:solidFill>
                  <a:schemeClr val="tx1"/>
                </a:solidFill>
              </a:rPr>
              <a:t> to apply the</a:t>
            </a:r>
            <a:r>
              <a:rPr lang="en-US" sz="900" b="0" baseline="0" dirty="0">
                <a:solidFill>
                  <a:schemeClr val="tx1"/>
                </a:solidFill>
              </a:rPr>
              <a:t> </a:t>
            </a:r>
            <a:r>
              <a:rPr lang="en-US" sz="900" b="0" i="0" u="none" baseline="0" dirty="0">
                <a:solidFill>
                  <a:schemeClr val="tx1"/>
                </a:solidFill>
              </a:rPr>
              <a:t>AkzoNobel Branded Bullets</a:t>
            </a:r>
            <a:endParaRPr lang="en-US" sz="900" b="0" i="0" u="none" dirty="0">
              <a:solidFill>
                <a:schemeClr val="tx1"/>
              </a:solidFill>
            </a:endParaRPr>
          </a:p>
        </p:txBody>
      </p:sp>
      <p:grpSp>
        <p:nvGrpSpPr>
          <p:cNvPr id="34" name="Group 33">
            <a:extLst>
              <a:ext uri="{FF2B5EF4-FFF2-40B4-BE49-F238E27FC236}">
                <a16:creationId xmlns:a16="http://schemas.microsoft.com/office/drawing/2014/main" id="{AE269951-6D51-4ED6-B96C-0B3772FB0F99}"/>
              </a:ext>
            </a:extLst>
          </p:cNvPr>
          <p:cNvGrpSpPr/>
          <p:nvPr userDrawn="1"/>
        </p:nvGrpSpPr>
        <p:grpSpPr>
          <a:xfrm>
            <a:off x="-1573454" y="1531453"/>
            <a:ext cx="1335187" cy="795026"/>
            <a:chOff x="-1573454" y="1531453"/>
            <a:chExt cx="1335187" cy="795026"/>
          </a:xfrm>
        </p:grpSpPr>
        <p:pic>
          <p:nvPicPr>
            <p:cNvPr id="35" name="Picture 34">
              <a:extLst>
                <a:ext uri="{FF2B5EF4-FFF2-40B4-BE49-F238E27FC236}">
                  <a16:creationId xmlns:a16="http://schemas.microsoft.com/office/drawing/2014/main" id="{DDC62B89-1326-4317-9C5B-89680681F6F6}"/>
                </a:ext>
              </a:extLst>
            </p:cNvPr>
            <p:cNvPicPr>
              <a:picLocks noChangeAspect="1"/>
            </p:cNvPicPr>
            <p:nvPr/>
          </p:nvPicPr>
          <p:blipFill>
            <a:blip r:embed="rId33"/>
            <a:srcRect l="18732" t="14956" r="50206" b="52163"/>
            <a:stretch>
              <a:fillRect/>
            </a:stretch>
          </p:blipFill>
          <p:spPr bwMode="gray">
            <a:xfrm>
              <a:off x="-1573454" y="1531453"/>
              <a:ext cx="1335187" cy="795026"/>
            </a:xfrm>
            <a:custGeom>
              <a:avLst/>
              <a:gdLst>
                <a:gd name="connsiteX0" fmla="*/ 0 w 2840306"/>
                <a:gd name="connsiteY0" fmla="*/ 0 h 1691236"/>
                <a:gd name="connsiteX1" fmla="*/ 2840306 w 2840306"/>
                <a:gd name="connsiteY1" fmla="*/ 0 h 1691236"/>
                <a:gd name="connsiteX2" fmla="*/ 2840306 w 2840306"/>
                <a:gd name="connsiteY2" fmla="*/ 1691236 h 1691236"/>
                <a:gd name="connsiteX3" fmla="*/ 0 w 2840306"/>
                <a:gd name="connsiteY3" fmla="*/ 1691236 h 1691236"/>
              </a:gdLst>
              <a:ahLst/>
              <a:cxnLst>
                <a:cxn ang="0">
                  <a:pos x="connsiteX0" y="connsiteY0"/>
                </a:cxn>
                <a:cxn ang="0">
                  <a:pos x="connsiteX1" y="connsiteY1"/>
                </a:cxn>
                <a:cxn ang="0">
                  <a:pos x="connsiteX2" y="connsiteY2"/>
                </a:cxn>
                <a:cxn ang="0">
                  <a:pos x="connsiteX3" y="connsiteY3"/>
                </a:cxn>
              </a:cxnLst>
              <a:rect l="l" t="t" r="r" b="b"/>
              <a:pathLst>
                <a:path w="2840306" h="1691236">
                  <a:moveTo>
                    <a:pt x="0" y="0"/>
                  </a:moveTo>
                  <a:lnTo>
                    <a:pt x="2840306" y="0"/>
                  </a:lnTo>
                  <a:lnTo>
                    <a:pt x="2840306" y="1691236"/>
                  </a:lnTo>
                  <a:lnTo>
                    <a:pt x="0" y="1691236"/>
                  </a:lnTo>
                  <a:close/>
                </a:path>
              </a:pathLst>
            </a:custGeom>
          </p:spPr>
        </p:pic>
        <p:sp>
          <p:nvSpPr>
            <p:cNvPr id="36" name="Multiply 30">
              <a:extLst>
                <a:ext uri="{FF2B5EF4-FFF2-40B4-BE49-F238E27FC236}">
                  <a16:creationId xmlns:a16="http://schemas.microsoft.com/office/drawing/2014/main" id="{1E2C07B4-69F9-4521-AAF6-12CD6CA1844F}"/>
                </a:ext>
              </a:extLst>
            </p:cNvPr>
            <p:cNvSpPr/>
            <p:nvPr/>
          </p:nvSpPr>
          <p:spPr bwMode="gray">
            <a:xfrm>
              <a:off x="-1571627" y="1551174"/>
              <a:ext cx="245272" cy="245272"/>
            </a:xfrm>
            <a:prstGeom prst="mathMultiply">
              <a:avLst>
                <a:gd name="adj1" fmla="val 8315"/>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GB" dirty="0"/>
            </a:p>
          </p:txBody>
        </p:sp>
      </p:grpSp>
      <p:pic>
        <p:nvPicPr>
          <p:cNvPr id="30" name="Picture 29">
            <a:extLst>
              <a:ext uri="{FF2B5EF4-FFF2-40B4-BE49-F238E27FC236}">
                <a16:creationId xmlns:a16="http://schemas.microsoft.com/office/drawing/2014/main" id="{8A3058E3-E7BE-4686-B0CC-3FEDA91961B8}"/>
              </a:ext>
            </a:extLst>
          </p:cNvPr>
          <p:cNvPicPr>
            <a:picLocks noChangeAspect="1"/>
          </p:cNvPicPr>
          <p:nvPr userDrawn="1"/>
        </p:nvPicPr>
        <p:blipFill>
          <a:blip r:embed="rId34"/>
          <a:stretch>
            <a:fillRect/>
          </a:stretch>
        </p:blipFill>
        <p:spPr>
          <a:xfrm>
            <a:off x="7013575" y="236191"/>
            <a:ext cx="1782000" cy="261882"/>
          </a:xfrm>
          <a:prstGeom prst="rect">
            <a:avLst/>
          </a:prstGeom>
        </p:spPr>
      </p:pic>
    </p:spTree>
    <p:extLst>
      <p:ext uri="{BB962C8B-B14F-4D97-AF65-F5344CB8AC3E}">
        <p14:creationId xmlns:p14="http://schemas.microsoft.com/office/powerpoint/2010/main" val="3683888262"/>
      </p:ext>
    </p:extLst>
  </p:cSld>
  <p:clrMap bg1="lt1" tx1="dk1" bg2="lt2" tx2="dk2" accent1="accent1" accent2="accent2" accent3="accent3" accent4="accent4" accent5="accent5" accent6="accent6" hlink="hlink" folHlink="folHlink"/>
  <p:sldLayoutIdLst>
    <p:sldLayoutId id="2147483812" r:id="rId1"/>
    <p:sldLayoutId id="2147483818" r:id="rId2"/>
    <p:sldLayoutId id="2147483776" r:id="rId3"/>
    <p:sldLayoutId id="2147483777" r:id="rId4"/>
    <p:sldLayoutId id="2147483778" r:id="rId5"/>
    <p:sldLayoutId id="2147483811" r:id="rId6"/>
    <p:sldLayoutId id="2147483780" r:id="rId7"/>
    <p:sldLayoutId id="2147483781" r:id="rId8"/>
    <p:sldLayoutId id="2147483782" r:id="rId9"/>
    <p:sldLayoutId id="2147483783" r:id="rId10"/>
    <p:sldLayoutId id="2147483784" r:id="rId11"/>
    <p:sldLayoutId id="2147483786" r:id="rId12"/>
    <p:sldLayoutId id="2147483816" r:id="rId13"/>
    <p:sldLayoutId id="2147483817" r:id="rId14"/>
    <p:sldLayoutId id="2147483791" r:id="rId15"/>
    <p:sldLayoutId id="2147483792" r:id="rId16"/>
    <p:sldLayoutId id="2147483794" r:id="rId17"/>
    <p:sldLayoutId id="2147483795" r:id="rId18"/>
    <p:sldLayoutId id="2147483814" r:id="rId19"/>
    <p:sldLayoutId id="2147483815" r:id="rId20"/>
    <p:sldLayoutId id="2147483819" r:id="rId21"/>
    <p:sldLayoutId id="2147483804" r:id="rId22"/>
    <p:sldLayoutId id="2147483820" r:id="rId23"/>
    <p:sldLayoutId id="2147483821" r:id="rId24"/>
    <p:sldLayoutId id="2147483807" r:id="rId25"/>
    <p:sldLayoutId id="2147483808" r:id="rId26"/>
    <p:sldLayoutId id="2147483810" r:id="rId27"/>
    <p:sldLayoutId id="2147483822" r:id="rId28"/>
  </p:sldLayoutIdLst>
  <p:hf hdr="0" dt="0"/>
  <p:txStyles>
    <p:title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p:titleStyle>
    <p:bodyStyle>
      <a:lvl1pPr marL="0" indent="0" algn="l" defTabSz="914400" rtl="0" eaLnBrk="1" latinLnBrk="0" hangingPunct="1">
        <a:lnSpc>
          <a:spcPct val="80000"/>
        </a:lnSpc>
        <a:spcBef>
          <a:spcPts val="600"/>
        </a:spcBef>
        <a:spcAft>
          <a:spcPts val="200"/>
        </a:spcAft>
        <a:buClr>
          <a:schemeClr val="accent1"/>
        </a:buClr>
        <a:buFont typeface="Arial" pitchFamily="34" charset="0"/>
        <a:buNone/>
        <a:defRPr sz="1400" b="0" kern="1200">
          <a:solidFill>
            <a:schemeClr val="tx1"/>
          </a:solidFill>
          <a:latin typeface="+mn-lt"/>
          <a:ea typeface="+mn-ea"/>
          <a:cs typeface="+mn-cs"/>
        </a:defRPr>
      </a:lvl1pPr>
      <a:lvl2pPr marL="180000" indent="-180000" algn="l" defTabSz="914400" rtl="0" eaLnBrk="1" latinLnBrk="0" hangingPunct="1">
        <a:lnSpc>
          <a:spcPct val="80000"/>
        </a:lnSpc>
        <a:spcBef>
          <a:spcPts val="600"/>
        </a:spcBef>
        <a:spcAft>
          <a:spcPts val="200"/>
        </a:spcAft>
        <a:buClr>
          <a:schemeClr val="accent1"/>
        </a:buClr>
        <a:buFontTx/>
        <a:buBlip>
          <a:blip r:embed="rId35"/>
        </a:buBlip>
        <a:defRPr sz="1400" kern="1200">
          <a:solidFill>
            <a:schemeClr val="tx1"/>
          </a:solidFill>
          <a:latin typeface="+mn-lt"/>
          <a:ea typeface="+mn-ea"/>
          <a:cs typeface="+mn-cs"/>
        </a:defRPr>
      </a:lvl2pPr>
      <a:lvl3pPr marL="360000" indent="-180000" algn="l" defTabSz="914400" rtl="0" eaLnBrk="1" latinLnBrk="0" hangingPunct="1">
        <a:lnSpc>
          <a:spcPct val="80000"/>
        </a:lnSpc>
        <a:spcBef>
          <a:spcPts val="200"/>
        </a:spcBef>
        <a:spcAft>
          <a:spcPts val="200"/>
        </a:spcAft>
        <a:buClr>
          <a:schemeClr val="accent1"/>
        </a:buClr>
        <a:buFont typeface="Arial" pitchFamily="34" charset="0"/>
        <a:buChar char="–"/>
        <a:defRPr sz="1400" kern="1200">
          <a:solidFill>
            <a:schemeClr val="tx1"/>
          </a:solidFill>
          <a:latin typeface="+mn-lt"/>
          <a:ea typeface="+mn-ea"/>
          <a:cs typeface="+mn-cs"/>
        </a:defRPr>
      </a:lvl3pPr>
      <a:lvl4pPr marL="539750" indent="-180000" algn="l" defTabSz="914400" rtl="0" eaLnBrk="1" latinLnBrk="0" hangingPunct="1">
        <a:lnSpc>
          <a:spcPct val="80000"/>
        </a:lnSpc>
        <a:spcBef>
          <a:spcPts val="200"/>
        </a:spcBef>
        <a:spcAft>
          <a:spcPts val="200"/>
        </a:spcAft>
        <a:buClr>
          <a:schemeClr val="accent1"/>
        </a:buClr>
        <a:buFont typeface="Arial" pitchFamily="34" charset="0"/>
        <a:buChar char="–"/>
        <a:defRPr sz="1400" kern="1200">
          <a:solidFill>
            <a:schemeClr val="tx1"/>
          </a:solidFill>
          <a:latin typeface="+mn-lt"/>
          <a:ea typeface="+mn-ea"/>
          <a:cs typeface="+mn-cs"/>
        </a:defRPr>
      </a:lvl4pPr>
      <a:lvl5pPr marL="720000" indent="-180000" algn="l" defTabSz="914400" rtl="0" eaLnBrk="1" latinLnBrk="0" hangingPunct="1">
        <a:lnSpc>
          <a:spcPct val="80000"/>
        </a:lnSpc>
        <a:spcBef>
          <a:spcPts val="200"/>
        </a:spcBef>
        <a:spcAft>
          <a:spcPts val="200"/>
        </a:spcAft>
        <a:buClr>
          <a:schemeClr val="accent1"/>
        </a:buClr>
        <a:buFont typeface="Arial" pitchFamily="34" charset="0"/>
        <a:buChar char="–"/>
        <a:defRPr sz="14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5544" userDrawn="1">
          <p15:clr>
            <a:srgbClr val="F26B43"/>
          </p15:clr>
        </p15:guide>
        <p15:guide id="2" pos="222" userDrawn="1">
          <p15:clr>
            <a:srgbClr val="F26B43"/>
          </p15:clr>
        </p15:guide>
        <p15:guide id="3" orient="horz" pos="102" userDrawn="1">
          <p15:clr>
            <a:srgbClr val="F26B43"/>
          </p15:clr>
        </p15:guide>
        <p15:guide id="4" orient="horz" pos="558" userDrawn="1">
          <p15:clr>
            <a:srgbClr val="F26B43"/>
          </p15:clr>
        </p15:guide>
        <p15:guide id="5" orient="horz" pos="606" userDrawn="1">
          <p15:clr>
            <a:srgbClr val="F26B43"/>
          </p15:clr>
        </p15:guide>
        <p15:guide id="6" orient="horz" pos="2838" userDrawn="1">
          <p15:clr>
            <a:srgbClr val="F26B43"/>
          </p15:clr>
        </p15:guide>
        <p15:guide id="7" orient="horz" pos="2952" userDrawn="1">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8" Type="http://schemas.openxmlformats.org/officeDocument/2006/relationships/image" Target="../media/image53.jpg"/><Relationship Id="rId3" Type="http://schemas.openxmlformats.org/officeDocument/2006/relationships/image" Target="../media/image47.png"/><Relationship Id="rId7"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6.xml"/><Relationship Id="rId6" Type="http://schemas.openxmlformats.org/officeDocument/2006/relationships/image" Target="../media/image26.png"/><Relationship Id="rId5" Type="http://schemas.openxmlformats.org/officeDocument/2006/relationships/image" Target="../media/image31.png"/><Relationship Id="rId4" Type="http://schemas.openxmlformats.org/officeDocument/2006/relationships/image" Target="../media/image22.png"/><Relationship Id="rId9" Type="http://schemas.openxmlformats.org/officeDocument/2006/relationships/image" Target="../media/image25.png"/></Relationships>
</file>

<file path=ppt/slides/_rels/slide11.xml.rels><?xml version="1.0" encoding="UTF-8" standalone="yes"?>
<Relationships xmlns="http://schemas.openxmlformats.org/package/2006/relationships"><Relationship Id="rId8" Type="http://schemas.openxmlformats.org/officeDocument/2006/relationships/image" Target="../media/image59.png"/><Relationship Id="rId3" Type="http://schemas.openxmlformats.org/officeDocument/2006/relationships/image" Target="../media/image54.png"/><Relationship Id="rId7" Type="http://schemas.openxmlformats.org/officeDocument/2006/relationships/image" Target="../media/image58.jpg"/><Relationship Id="rId2" Type="http://schemas.microsoft.com/office/2018/10/relationships/comments" Target="../comments/modernComment_10D_96E6A8DD.xml"/><Relationship Id="rId1" Type="http://schemas.openxmlformats.org/officeDocument/2006/relationships/slideLayout" Target="../slideLayouts/slideLayout26.xml"/><Relationship Id="rId6" Type="http://schemas.openxmlformats.org/officeDocument/2006/relationships/image" Target="../media/image57.png"/><Relationship Id="rId5" Type="http://schemas.openxmlformats.org/officeDocument/2006/relationships/image" Target="../media/image56.png"/><Relationship Id="rId10" Type="http://schemas.openxmlformats.org/officeDocument/2006/relationships/image" Target="../media/image25.png"/><Relationship Id="rId4" Type="http://schemas.openxmlformats.org/officeDocument/2006/relationships/image" Target="../media/image55.png"/><Relationship Id="rId9" Type="http://schemas.openxmlformats.org/officeDocument/2006/relationships/image" Target="../media/image31.png"/></Relationships>
</file>

<file path=ppt/slides/_rels/slide12.xml.rels><?xml version="1.0" encoding="UTF-8" standalone="yes"?>
<Relationships xmlns="http://schemas.openxmlformats.org/package/2006/relationships"><Relationship Id="rId3" Type="http://schemas.openxmlformats.org/officeDocument/2006/relationships/image" Target="../media/image60.jpg"/><Relationship Id="rId2" Type="http://schemas.microsoft.com/office/2018/10/relationships/comments" Target="../comments/modernComment_111_4DEEDDA2.xml"/><Relationship Id="rId1" Type="http://schemas.openxmlformats.org/officeDocument/2006/relationships/slideLayout" Target="../slideLayouts/slideLayout26.xml"/><Relationship Id="rId5" Type="http://schemas.openxmlformats.org/officeDocument/2006/relationships/image" Target="../media/image62.png"/><Relationship Id="rId4" Type="http://schemas.openxmlformats.org/officeDocument/2006/relationships/image" Target="../media/image61.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4.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25.png"/><Relationship Id="rId3" Type="http://schemas.openxmlformats.org/officeDocument/2006/relationships/image" Target="../media/image63.jpg"/><Relationship Id="rId7" Type="http://schemas.openxmlformats.org/officeDocument/2006/relationships/image" Target="../media/image67.png"/><Relationship Id="rId12" Type="http://schemas.openxmlformats.org/officeDocument/2006/relationships/image" Target="../media/image31.png"/><Relationship Id="rId2" Type="http://schemas.microsoft.com/office/2018/10/relationships/comments" Target="../comments/modernComment_7FFE5F35_FB1BC08.xml"/><Relationship Id="rId1" Type="http://schemas.openxmlformats.org/officeDocument/2006/relationships/slideLayout" Target="../slideLayouts/slideLayout26.xml"/><Relationship Id="rId6" Type="http://schemas.openxmlformats.org/officeDocument/2006/relationships/image" Target="../media/image66.png"/><Relationship Id="rId11" Type="http://schemas.openxmlformats.org/officeDocument/2006/relationships/image" Target="../media/image22.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 Id="rId14" Type="http://schemas.openxmlformats.org/officeDocument/2006/relationships/image" Target="../media/image26.png"/></Relationships>
</file>

<file path=ppt/slides/_rels/slide15.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25.png"/><Relationship Id="rId3" Type="http://schemas.openxmlformats.org/officeDocument/2006/relationships/image" Target="../media/image72.png"/><Relationship Id="rId7" Type="http://schemas.openxmlformats.org/officeDocument/2006/relationships/image" Target="../media/image76.png"/><Relationship Id="rId12" Type="http://schemas.openxmlformats.org/officeDocument/2006/relationships/image" Target="../media/image31.png"/><Relationship Id="rId2" Type="http://schemas.openxmlformats.org/officeDocument/2006/relationships/image" Target="../media/image71.png"/><Relationship Id="rId1" Type="http://schemas.openxmlformats.org/officeDocument/2006/relationships/slideLayout" Target="../slideLayouts/slideLayout26.xml"/><Relationship Id="rId6" Type="http://schemas.openxmlformats.org/officeDocument/2006/relationships/image" Target="../media/image75.png"/><Relationship Id="rId11" Type="http://schemas.openxmlformats.org/officeDocument/2006/relationships/image" Target="../media/image22.png"/><Relationship Id="rId5" Type="http://schemas.openxmlformats.org/officeDocument/2006/relationships/image" Target="../media/image74.png"/><Relationship Id="rId15" Type="http://schemas.openxmlformats.org/officeDocument/2006/relationships/image" Target="../media/image80.jpeg"/><Relationship Id="rId10" Type="http://schemas.openxmlformats.org/officeDocument/2006/relationships/image" Target="../media/image79.emf"/><Relationship Id="rId4" Type="http://schemas.openxmlformats.org/officeDocument/2006/relationships/image" Target="../media/image73.png"/><Relationship Id="rId9" Type="http://schemas.openxmlformats.org/officeDocument/2006/relationships/image" Target="../media/image78.png"/><Relationship Id="rId14" Type="http://schemas.openxmlformats.org/officeDocument/2006/relationships/image" Target="../media/image26.png"/></Relationships>
</file>

<file path=ppt/slides/_rels/slide16.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2.png"/><Relationship Id="rId7" Type="http://schemas.openxmlformats.org/officeDocument/2006/relationships/image" Target="../media/image81.png"/><Relationship Id="rId2" Type="http://schemas.openxmlformats.org/officeDocument/2006/relationships/image" Target="../media/image77.png"/><Relationship Id="rId1" Type="http://schemas.openxmlformats.org/officeDocument/2006/relationships/slideLayout" Target="../slideLayouts/slideLayout26.xml"/><Relationship Id="rId6" Type="http://schemas.openxmlformats.org/officeDocument/2006/relationships/image" Target="../media/image80.jpeg"/><Relationship Id="rId11" Type="http://schemas.openxmlformats.org/officeDocument/2006/relationships/image" Target="../media/image85.png"/><Relationship Id="rId5" Type="http://schemas.openxmlformats.org/officeDocument/2006/relationships/image" Target="../media/image25.png"/><Relationship Id="rId10" Type="http://schemas.openxmlformats.org/officeDocument/2006/relationships/image" Target="../media/image84.png"/><Relationship Id="rId4" Type="http://schemas.openxmlformats.org/officeDocument/2006/relationships/image" Target="../media/image31.png"/><Relationship Id="rId9" Type="http://schemas.openxmlformats.org/officeDocument/2006/relationships/image" Target="../media/image83.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8" Type="http://schemas.openxmlformats.org/officeDocument/2006/relationships/image" Target="../media/image91.emf"/><Relationship Id="rId13" Type="http://schemas.openxmlformats.org/officeDocument/2006/relationships/image" Target="../media/image47.png"/><Relationship Id="rId3" Type="http://schemas.openxmlformats.org/officeDocument/2006/relationships/image" Target="../media/image86.jpg"/><Relationship Id="rId7" Type="http://schemas.openxmlformats.org/officeDocument/2006/relationships/image" Target="../media/image90.emf"/><Relationship Id="rId12" Type="http://schemas.openxmlformats.org/officeDocument/2006/relationships/image" Target="../media/image31.png"/><Relationship Id="rId2" Type="http://schemas.microsoft.com/office/2018/10/relationships/comments" Target="../comments/modernComment_10F_35A26D62.xml"/><Relationship Id="rId1" Type="http://schemas.openxmlformats.org/officeDocument/2006/relationships/slideLayout" Target="../slideLayouts/slideLayout26.xml"/><Relationship Id="rId6" Type="http://schemas.openxmlformats.org/officeDocument/2006/relationships/image" Target="../media/image89.emf"/><Relationship Id="rId11" Type="http://schemas.openxmlformats.org/officeDocument/2006/relationships/image" Target="../media/image25.png"/><Relationship Id="rId5" Type="http://schemas.openxmlformats.org/officeDocument/2006/relationships/image" Target="../media/image88.emf"/><Relationship Id="rId10" Type="http://schemas.openxmlformats.org/officeDocument/2006/relationships/image" Target="../media/image22.png"/><Relationship Id="rId4" Type="http://schemas.openxmlformats.org/officeDocument/2006/relationships/image" Target="../media/image87.png"/><Relationship Id="rId9" Type="http://schemas.openxmlformats.org/officeDocument/2006/relationships/image" Target="../media/image50.png"/><Relationship Id="rId14" Type="http://schemas.openxmlformats.org/officeDocument/2006/relationships/image" Target="../media/image2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png"/><Relationship Id="rId1" Type="http://schemas.openxmlformats.org/officeDocument/2006/relationships/slideLayout" Target="../slideLayouts/slideLayout26.xml"/><Relationship Id="rId6" Type="http://schemas.openxmlformats.org/officeDocument/2006/relationships/image" Target="../media/image22.png"/><Relationship Id="rId11" Type="http://schemas.openxmlformats.org/officeDocument/2006/relationships/image" Target="../media/image27.png"/><Relationship Id="rId5" Type="http://schemas.openxmlformats.org/officeDocument/2006/relationships/image" Target="../media/image21.png"/><Relationship Id="rId10" Type="http://schemas.openxmlformats.org/officeDocument/2006/relationships/image" Target="../media/image26.png"/><Relationship Id="rId4" Type="http://schemas.openxmlformats.org/officeDocument/2006/relationships/image" Target="../media/image20.png"/><Relationship Id="rId9" Type="http://schemas.openxmlformats.org/officeDocument/2006/relationships/image" Target="../media/image25.png"/></Relationships>
</file>

<file path=ppt/slides/_rels/slide20.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26.xml"/><Relationship Id="rId5" Type="http://schemas.openxmlformats.org/officeDocument/2006/relationships/image" Target="../media/image95.png"/><Relationship Id="rId4" Type="http://schemas.openxmlformats.org/officeDocument/2006/relationships/image" Target="../media/image94.png"/></Relationships>
</file>

<file path=ppt/slides/_rels/slide21.xml.rels><?xml version="1.0" encoding="UTF-8" standalone="yes"?>
<Relationships xmlns="http://schemas.openxmlformats.org/package/2006/relationships"><Relationship Id="rId3" Type="http://schemas.openxmlformats.org/officeDocument/2006/relationships/image" Target="../media/image97.jpg"/><Relationship Id="rId2" Type="http://schemas.openxmlformats.org/officeDocument/2006/relationships/image" Target="../media/image96.png"/><Relationship Id="rId1" Type="http://schemas.openxmlformats.org/officeDocument/2006/relationships/slideLayout" Target="../slideLayouts/slideLayout26.xml"/><Relationship Id="rId6" Type="http://schemas.openxmlformats.org/officeDocument/2006/relationships/image" Target="../media/image95.png"/><Relationship Id="rId5" Type="http://schemas.openxmlformats.org/officeDocument/2006/relationships/image" Target="../media/image25.png"/><Relationship Id="rId4" Type="http://schemas.openxmlformats.org/officeDocument/2006/relationships/image" Target="../media/image98.png"/></Relationships>
</file>

<file path=ppt/slides/_rels/slide2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6.xml"/><Relationship Id="rId5" Type="http://schemas.openxmlformats.org/officeDocument/2006/relationships/image" Target="../media/image95.png"/><Relationship Id="rId4" Type="http://schemas.openxmlformats.org/officeDocument/2006/relationships/image" Target="../media/image25.png"/></Relationships>
</file>

<file path=ppt/slides/_rels/slide23.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101.jpeg"/><Relationship Id="rId1" Type="http://schemas.openxmlformats.org/officeDocument/2006/relationships/slideLayout" Target="../slideLayouts/slideLayout26.xml"/><Relationship Id="rId4" Type="http://schemas.openxmlformats.org/officeDocument/2006/relationships/image" Target="../media/image94.png"/></Relationships>
</file>

<file path=ppt/slides/_rels/slide24.xml.rels><?xml version="1.0" encoding="UTF-8" standalone="yes"?>
<Relationships xmlns="http://schemas.openxmlformats.org/package/2006/relationships"><Relationship Id="rId3" Type="http://schemas.openxmlformats.org/officeDocument/2006/relationships/image" Target="../media/image104.jpeg"/><Relationship Id="rId2" Type="http://schemas.openxmlformats.org/officeDocument/2006/relationships/image" Target="../media/image103.png"/><Relationship Id="rId1" Type="http://schemas.openxmlformats.org/officeDocument/2006/relationships/slideLayout" Target="../slideLayouts/slideLayout26.xml"/></Relationships>
</file>

<file path=ppt/slides/_rels/slide25.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jpeg"/><Relationship Id="rId1" Type="http://schemas.openxmlformats.org/officeDocument/2006/relationships/slideLayout" Target="../slideLayouts/slideLayout26.xml"/><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3" Type="http://schemas.openxmlformats.org/officeDocument/2006/relationships/image" Target="../media/image108.png"/><Relationship Id="rId7" Type="http://schemas.openxmlformats.org/officeDocument/2006/relationships/image" Target="../media/image112.png"/><Relationship Id="rId2" Type="http://schemas.openxmlformats.org/officeDocument/2006/relationships/image" Target="../media/image107.jpeg"/><Relationship Id="rId1" Type="http://schemas.openxmlformats.org/officeDocument/2006/relationships/slideLayout" Target="../slideLayouts/slideLayout26.xml"/><Relationship Id="rId6" Type="http://schemas.openxmlformats.org/officeDocument/2006/relationships/image" Target="../media/image111.png"/><Relationship Id="rId5" Type="http://schemas.openxmlformats.org/officeDocument/2006/relationships/image" Target="../media/image110.png"/><Relationship Id="rId4" Type="http://schemas.openxmlformats.org/officeDocument/2006/relationships/image" Target="../media/image10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9.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26.xml"/><Relationship Id="rId4" Type="http://schemas.openxmlformats.org/officeDocument/2006/relationships/image" Target="../media/image115.png"/></Relationships>
</file>

<file path=ppt/slides/_rels/slide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image" Target="../media/image28.png"/><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2.png"/><Relationship Id="rId9" Type="http://schemas.openxmlformats.org/officeDocument/2006/relationships/image" Target="../media/image32.jpg"/></Relationships>
</file>

<file path=ppt/slides/_rels/slide30.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png"/><Relationship Id="rId1" Type="http://schemas.openxmlformats.org/officeDocument/2006/relationships/slideLayout" Target="../slideLayouts/slideLayout26.xml"/><Relationship Id="rId4" Type="http://schemas.openxmlformats.org/officeDocument/2006/relationships/image" Target="../media/image118.png"/></Relationships>
</file>

<file path=ppt/slides/_rels/slide31.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jpeg"/><Relationship Id="rId1" Type="http://schemas.openxmlformats.org/officeDocument/2006/relationships/slideLayout" Target="../slideLayouts/slideLayout26.xml"/><Relationship Id="rId4" Type="http://schemas.openxmlformats.org/officeDocument/2006/relationships/image" Target="../media/image121.png"/></Relationships>
</file>

<file path=ppt/slides/_rels/slide3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jpeg"/><Relationship Id="rId1" Type="http://schemas.openxmlformats.org/officeDocument/2006/relationships/slideLayout" Target="../slideLayouts/slideLayout26.xml"/><Relationship Id="rId4" Type="http://schemas.openxmlformats.org/officeDocument/2006/relationships/image" Target="../media/image12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126.jpe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26.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6.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132.png"/><Relationship Id="rId7" Type="http://schemas.openxmlformats.org/officeDocument/2006/relationships/image" Target="../media/image22.png"/><Relationship Id="rId2" Type="http://schemas.openxmlformats.org/officeDocument/2006/relationships/image" Target="../media/image131.jpg"/><Relationship Id="rId1" Type="http://schemas.openxmlformats.org/officeDocument/2006/relationships/slideLayout" Target="../slideLayouts/slideLayout26.xml"/><Relationship Id="rId6" Type="http://schemas.openxmlformats.org/officeDocument/2006/relationships/image" Target="../media/image135.jpeg"/><Relationship Id="rId5" Type="http://schemas.openxmlformats.org/officeDocument/2006/relationships/image" Target="../media/image134.png"/><Relationship Id="rId4" Type="http://schemas.openxmlformats.org/officeDocument/2006/relationships/image" Target="../media/image133.png"/><Relationship Id="rId9" Type="http://schemas.openxmlformats.org/officeDocument/2006/relationships/image" Target="../media/image25.png"/></Relationships>
</file>

<file path=ppt/slides/_rels/slide37.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1.jpg"/><Relationship Id="rId1" Type="http://schemas.openxmlformats.org/officeDocument/2006/relationships/slideLayout" Target="../slideLayouts/slideLayout26.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image" Target="../media/image132.png"/></Relationships>
</file>

<file path=ppt/slides/_rels/slide3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6.xml"/><Relationship Id="rId6" Type="http://schemas.openxmlformats.org/officeDocument/2006/relationships/image" Target="../media/image138.png"/><Relationship Id="rId5" Type="http://schemas.openxmlformats.org/officeDocument/2006/relationships/image" Target="../media/image137.png"/><Relationship Id="rId4" Type="http://schemas.openxmlformats.org/officeDocument/2006/relationships/image" Target="../media/image134.png"/></Relationships>
</file>

<file path=ppt/slides/_rels/slide39.xml.rels><?xml version="1.0" encoding="UTF-8" standalone="yes"?>
<Relationships xmlns="http://schemas.openxmlformats.org/package/2006/relationships"><Relationship Id="rId8" Type="http://schemas.openxmlformats.org/officeDocument/2006/relationships/image" Target="../media/image141.png"/><Relationship Id="rId3" Type="http://schemas.openxmlformats.org/officeDocument/2006/relationships/image" Target="../media/image25.png"/><Relationship Id="rId7" Type="http://schemas.openxmlformats.org/officeDocument/2006/relationships/image" Target="../media/image140.png"/><Relationship Id="rId2" Type="http://schemas.microsoft.com/office/2018/10/relationships/comments" Target="../comments/modernComment_7FFE5F2F_105D1712.xml"/><Relationship Id="rId1" Type="http://schemas.openxmlformats.org/officeDocument/2006/relationships/slideLayout" Target="../slideLayouts/slideLayout26.xml"/><Relationship Id="rId6" Type="http://schemas.openxmlformats.org/officeDocument/2006/relationships/image" Target="../media/image139.jpeg"/><Relationship Id="rId5" Type="http://schemas.openxmlformats.org/officeDocument/2006/relationships/image" Target="../media/image47.png"/><Relationship Id="rId4" Type="http://schemas.openxmlformats.org/officeDocument/2006/relationships/image" Target="../media/image31.png"/><Relationship Id="rId9" Type="http://schemas.openxmlformats.org/officeDocument/2006/relationships/image" Target="../media/image142.png"/></Relationships>
</file>

<file path=ppt/slides/_rels/slide4.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4.jpeg"/><Relationship Id="rId7" Type="http://schemas.openxmlformats.org/officeDocument/2006/relationships/image" Target="../media/image22.png"/><Relationship Id="rId2" Type="http://schemas.openxmlformats.org/officeDocument/2006/relationships/image" Target="../media/image33.jpg"/><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36.emf"/><Relationship Id="rId10" Type="http://schemas.openxmlformats.org/officeDocument/2006/relationships/image" Target="../media/image26.png"/><Relationship Id="rId4" Type="http://schemas.openxmlformats.org/officeDocument/2006/relationships/image" Target="../media/image35.emf"/><Relationship Id="rId9" Type="http://schemas.openxmlformats.org/officeDocument/2006/relationships/image" Target="../media/image25.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38.jpeg"/><Relationship Id="rId7" Type="http://schemas.openxmlformats.org/officeDocument/2006/relationships/image" Target="../media/image22.png"/><Relationship Id="rId2" Type="http://schemas.openxmlformats.org/officeDocument/2006/relationships/image" Target="../media/image37.jpg"/><Relationship Id="rId1" Type="http://schemas.openxmlformats.org/officeDocument/2006/relationships/slideLayout" Target="../slideLayouts/slideLayout26.xml"/><Relationship Id="rId6" Type="http://schemas.openxmlformats.org/officeDocument/2006/relationships/image" Target="../media/image29.png"/><Relationship Id="rId5" Type="http://schemas.openxmlformats.org/officeDocument/2006/relationships/image" Target="../media/image40.jpeg"/><Relationship Id="rId10" Type="http://schemas.openxmlformats.org/officeDocument/2006/relationships/image" Target="../media/image26.png"/><Relationship Id="rId4" Type="http://schemas.openxmlformats.org/officeDocument/2006/relationships/image" Target="../media/image39.png"/><Relationship Id="rId9" Type="http://schemas.openxmlformats.org/officeDocument/2006/relationships/image" Target="../media/image25.png"/></Relationships>
</file>

<file path=ppt/slides/_rels/slide6.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9.png"/><Relationship Id="rId7" Type="http://schemas.openxmlformats.org/officeDocument/2006/relationships/image" Target="../media/image25.png"/><Relationship Id="rId2" Type="http://schemas.openxmlformats.org/officeDocument/2006/relationships/image" Target="../media/image41.jpeg"/><Relationship Id="rId1" Type="http://schemas.openxmlformats.org/officeDocument/2006/relationships/slideLayout" Target="../slideLayouts/slideLayout26.xml"/><Relationship Id="rId6" Type="http://schemas.openxmlformats.org/officeDocument/2006/relationships/image" Target="../media/image31.png"/><Relationship Id="rId5" Type="http://schemas.openxmlformats.org/officeDocument/2006/relationships/image" Target="../media/image22.png"/><Relationship Id="rId4" Type="http://schemas.openxmlformats.org/officeDocument/2006/relationships/image" Target="../media/image42.png"/><Relationship Id="rId9" Type="http://schemas.openxmlformats.org/officeDocument/2006/relationships/image" Target="../media/image4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8.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image" Target="../media/image44.jpg"/><Relationship Id="rId7" Type="http://schemas.openxmlformats.org/officeDocument/2006/relationships/image" Target="../media/image22.png"/><Relationship Id="rId2" Type="http://schemas.microsoft.com/office/2018/10/relationships/comments" Target="../comments/modernComment_10C_2E6292BA.xml"/><Relationship Id="rId1" Type="http://schemas.openxmlformats.org/officeDocument/2006/relationships/slideLayout" Target="../slideLayouts/slideLayout26.xml"/><Relationship Id="rId6" Type="http://schemas.openxmlformats.org/officeDocument/2006/relationships/image" Target="../media/image47.png"/><Relationship Id="rId5" Type="http://schemas.openxmlformats.org/officeDocument/2006/relationships/image" Target="../media/image46.png"/><Relationship Id="rId10" Type="http://schemas.openxmlformats.org/officeDocument/2006/relationships/image" Target="../media/image25.png"/><Relationship Id="rId4" Type="http://schemas.openxmlformats.org/officeDocument/2006/relationships/image" Target="../media/image45.png"/><Relationship Id="rId9" Type="http://schemas.openxmlformats.org/officeDocument/2006/relationships/image" Target="../media/image26.png"/></Relationships>
</file>

<file path=ppt/slides/_rels/slide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2.png"/><Relationship Id="rId7" Type="http://schemas.openxmlformats.org/officeDocument/2006/relationships/image" Target="../media/image49.jpg"/><Relationship Id="rId2" Type="http://schemas.openxmlformats.org/officeDocument/2006/relationships/image" Target="../media/image47.png"/><Relationship Id="rId1" Type="http://schemas.openxmlformats.org/officeDocument/2006/relationships/slideLayout" Target="../slideLayouts/slideLayout26.xml"/><Relationship Id="rId6" Type="http://schemas.openxmlformats.org/officeDocument/2006/relationships/image" Target="../media/image48.png"/><Relationship Id="rId5" Type="http://schemas.openxmlformats.org/officeDocument/2006/relationships/image" Target="../media/image26.png"/><Relationship Id="rId4" Type="http://schemas.openxmlformats.org/officeDocument/2006/relationships/image" Target="../media/image31.png"/><Relationship Id="rId9" Type="http://schemas.openxmlformats.org/officeDocument/2006/relationships/image" Target="../media/image2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95367"/>
            <a:ext cx="8439150" cy="943099"/>
          </a:xfrm>
        </p:spPr>
        <p:txBody>
          <a:bodyPr/>
          <a:lstStyle/>
          <a:p>
            <a:r>
              <a:rPr lang="en-SG" sz="3200" dirty="0"/>
              <a:t>INTERIOR PREMIUM WALL PAINT</a:t>
            </a:r>
          </a:p>
        </p:txBody>
      </p:sp>
    </p:spTree>
    <p:extLst>
      <p:ext uri="{BB962C8B-B14F-4D97-AF65-F5344CB8AC3E}">
        <p14:creationId xmlns:p14="http://schemas.microsoft.com/office/powerpoint/2010/main" val="9238628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descr="Logo, company name&#10;&#10;Description automatically generated">
            <a:extLst>
              <a:ext uri="{FF2B5EF4-FFF2-40B4-BE49-F238E27FC236}">
                <a16:creationId xmlns:a16="http://schemas.microsoft.com/office/drawing/2014/main" id="{C1B5288B-CCD9-87E7-9DFF-A4786E76F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55248" y="2078103"/>
            <a:ext cx="2989497" cy="2989497"/>
          </a:xfrm>
          <a:prstGeom prst="rect">
            <a:avLst/>
          </a:prstGeom>
        </p:spPr>
      </p:pic>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Inspire Interior – Matt</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3256856735"/>
              </p:ext>
            </p:extLst>
          </p:nvPr>
        </p:nvGraphicFramePr>
        <p:xfrm>
          <a:off x="193627" y="787399"/>
          <a:ext cx="4115912" cy="2679826"/>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83610">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53038">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With activity around the house, the wall can easily get dirty and look dull. But usually Washable paint is more expensive than I can afford.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71040">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2700341872"/>
                  </a:ext>
                </a:extLst>
              </a:tr>
              <a:tr h="744346">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Inspire Interior Matt, interior wall with a matt finished that not only has </a:t>
                      </a:r>
                      <a:r>
                        <a:rPr lang="en-SG" sz="1100" b="1" u="none" dirty="0">
                          <a:latin typeface="Open Sans" panose="020B0606030504020204" pitchFamily="34" charset="0"/>
                          <a:ea typeface="Open Sans" panose="020B0606030504020204" pitchFamily="34" charset="0"/>
                          <a:cs typeface="Open Sans" panose="020B0606030504020204" pitchFamily="34" charset="0"/>
                        </a:rPr>
                        <a:t>ChromaBrite </a:t>
                      </a:r>
                      <a:r>
                        <a:rPr lang="en-SG" sz="1100" b="0" dirty="0">
                          <a:latin typeface="Open Sans" panose="020B0606030504020204" pitchFamily="34" charset="0"/>
                          <a:ea typeface="Open Sans" panose="020B0606030504020204" pitchFamily="34" charset="0"/>
                          <a:cs typeface="Open Sans" panose="020B0606030504020204" pitchFamily="34" charset="0"/>
                        </a:rPr>
                        <a:t>technology that can keep your wall brighter for longer.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4051482428"/>
                  </a:ext>
                </a:extLst>
              </a:tr>
              <a:tr h="271040">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02797">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Keep the wall looks beautiful, clean and safe . So, it becomes a fond destination for all the people I care about.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389546" y="2364606"/>
            <a:ext cx="832627" cy="207144"/>
          </a:xfrm>
          <a:prstGeom prst="rect">
            <a:avLst/>
          </a:prstGeom>
          <a:noFill/>
        </p:spPr>
        <p:txBody>
          <a:bodyPr wrap="square" lIns="0" tIns="0" rIns="0" bIns="0" rtlCol="0">
            <a:noAutofit/>
          </a:bodyPr>
          <a:lstStyle/>
          <a:p>
            <a:pPr algn="ctr"/>
            <a:r>
              <a:rPr lang="en-SG" sz="1000" b="1" dirty="0">
                <a:latin typeface="Colour Sans" panose="02000503030000020004" pitchFamily="2" charset="0"/>
              </a:rPr>
              <a:t>Available in</a:t>
            </a:r>
          </a:p>
          <a:p>
            <a:pPr algn="ctr"/>
            <a:r>
              <a:rPr lang="en-SG" sz="1000" dirty="0">
                <a:latin typeface="Colour Sans" panose="02000503030000020004" pitchFamily="2" charset="0"/>
              </a:rPr>
              <a:t>1L, 5L, 18L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4284059147"/>
              </p:ext>
            </p:extLst>
          </p:nvPr>
        </p:nvGraphicFramePr>
        <p:xfrm>
          <a:off x="193626" y="3982941"/>
          <a:ext cx="3471469" cy="907717"/>
        </p:xfrm>
        <a:graphic>
          <a:graphicData uri="http://schemas.openxmlformats.org/drawingml/2006/table">
            <a:tbl>
              <a:tblPr firstRow="1" bandRow="1">
                <a:tableStyleId>{2D5ABB26-0587-4C30-8999-92F81FD0307C}</a:tableStyleId>
              </a:tblPr>
              <a:tblGrid>
                <a:gridCol w="1604555">
                  <a:extLst>
                    <a:ext uri="{9D8B030D-6E8A-4147-A177-3AD203B41FA5}">
                      <a16:colId xmlns:a16="http://schemas.microsoft.com/office/drawing/2014/main" val="2714193207"/>
                    </a:ext>
                  </a:extLst>
                </a:gridCol>
                <a:gridCol w="1866914">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Matt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10-11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1100" b="0" i="0" u="none" strike="noStrike" kern="1200" cap="none" spc="0" normalizeH="0" baseline="0" noProof="0" dirty="0">
                          <a:ln>
                            <a:noFill/>
                          </a:ln>
                          <a:solidFill>
                            <a:srgbClr val="000000"/>
                          </a:solidFill>
                          <a:effectLst/>
                          <a:uLnTx/>
                          <a:uFillTx/>
                          <a:latin typeface="Colour Sans"/>
                          <a:ea typeface="+mn-ea"/>
                          <a:cs typeface="+mn-cs"/>
                        </a:rPr>
                        <a:t>Good Opacity</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 Ready Mix, &gt;2,500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13" name="Picture 12">
            <a:extLst>
              <a:ext uri="{FF2B5EF4-FFF2-40B4-BE49-F238E27FC236}">
                <a16:creationId xmlns:a16="http://schemas.microsoft.com/office/drawing/2014/main" id="{A9740709-F26D-E4FE-6120-645D5708D2EA}"/>
              </a:ext>
            </a:extLst>
          </p:cNvPr>
          <p:cNvPicPr>
            <a:picLocks noChangeAspect="1"/>
          </p:cNvPicPr>
          <p:nvPr/>
        </p:nvPicPr>
        <p:blipFill>
          <a:blip r:embed="rId3"/>
          <a:stretch>
            <a:fillRect/>
          </a:stretch>
        </p:blipFill>
        <p:spPr>
          <a:xfrm>
            <a:off x="7203356" y="3015831"/>
            <a:ext cx="847417" cy="518205"/>
          </a:xfrm>
          <a:prstGeom prst="rect">
            <a:avLst/>
          </a:prstGeom>
        </p:spPr>
      </p:pic>
      <p:pic>
        <p:nvPicPr>
          <p:cNvPr id="14" name="Picture 13">
            <a:extLst>
              <a:ext uri="{FF2B5EF4-FFF2-40B4-BE49-F238E27FC236}">
                <a16:creationId xmlns:a16="http://schemas.microsoft.com/office/drawing/2014/main" id="{5C41F713-79B4-0AE7-BC1A-5E0BA9D202AD}"/>
              </a:ext>
            </a:extLst>
          </p:cNvPr>
          <p:cNvPicPr>
            <a:picLocks noChangeAspect="1"/>
          </p:cNvPicPr>
          <p:nvPr/>
        </p:nvPicPr>
        <p:blipFill>
          <a:blip r:embed="rId4"/>
          <a:stretch>
            <a:fillRect/>
          </a:stretch>
        </p:blipFill>
        <p:spPr>
          <a:xfrm>
            <a:off x="6001650" y="3041271"/>
            <a:ext cx="873873" cy="475598"/>
          </a:xfrm>
          <a:prstGeom prst="rect">
            <a:avLst/>
          </a:prstGeom>
        </p:spPr>
      </p:pic>
      <p:pic>
        <p:nvPicPr>
          <p:cNvPr id="16" name="Picture 15">
            <a:extLst>
              <a:ext uri="{FF2B5EF4-FFF2-40B4-BE49-F238E27FC236}">
                <a16:creationId xmlns:a16="http://schemas.microsoft.com/office/drawing/2014/main" id="{D3E0ED66-0B7C-8E5D-C1C9-29FE806C4AEB}"/>
              </a:ext>
            </a:extLst>
          </p:cNvPr>
          <p:cNvPicPr>
            <a:picLocks noChangeAspect="1"/>
          </p:cNvPicPr>
          <p:nvPr/>
        </p:nvPicPr>
        <p:blipFill>
          <a:blip r:embed="rId5"/>
          <a:stretch>
            <a:fillRect/>
          </a:stretch>
        </p:blipFill>
        <p:spPr>
          <a:xfrm>
            <a:off x="6744745" y="3673318"/>
            <a:ext cx="513215" cy="641823"/>
          </a:xfrm>
          <a:prstGeom prst="rect">
            <a:avLst/>
          </a:prstGeom>
        </p:spPr>
      </p:pic>
      <p:pic>
        <p:nvPicPr>
          <p:cNvPr id="19" name="Picture 18">
            <a:extLst>
              <a:ext uri="{FF2B5EF4-FFF2-40B4-BE49-F238E27FC236}">
                <a16:creationId xmlns:a16="http://schemas.microsoft.com/office/drawing/2014/main" id="{67EB20E6-A824-960F-FA5E-BFA745F26EAD}"/>
              </a:ext>
            </a:extLst>
          </p:cNvPr>
          <p:cNvPicPr>
            <a:picLocks noChangeAspect="1"/>
          </p:cNvPicPr>
          <p:nvPr/>
        </p:nvPicPr>
        <p:blipFill>
          <a:blip r:embed="rId6"/>
          <a:stretch>
            <a:fillRect/>
          </a:stretch>
        </p:blipFill>
        <p:spPr>
          <a:xfrm>
            <a:off x="7576729" y="3704681"/>
            <a:ext cx="645444" cy="645444"/>
          </a:xfrm>
          <a:prstGeom prst="rect">
            <a:avLst/>
          </a:prstGeom>
        </p:spPr>
      </p:pic>
      <p:pic>
        <p:nvPicPr>
          <p:cNvPr id="6" name="Picture 5" descr="A bucket of paint with a picture of a person and a child&#10;&#10;Description automatically generated">
            <a:extLst>
              <a:ext uri="{FF2B5EF4-FFF2-40B4-BE49-F238E27FC236}">
                <a16:creationId xmlns:a16="http://schemas.microsoft.com/office/drawing/2014/main" id="{F2C5A7F8-6657-05C9-ABB0-B8ECDEA9CB57}"/>
              </a:ext>
            </a:extLst>
          </p:cNvPr>
          <p:cNvPicPr>
            <a:picLocks noChangeAspect="1"/>
          </p:cNvPicPr>
          <p:nvPr/>
        </p:nvPicPr>
        <p:blipFill>
          <a:blip r:embed="rId7"/>
          <a:stretch>
            <a:fillRect/>
          </a:stretch>
        </p:blipFill>
        <p:spPr>
          <a:xfrm>
            <a:off x="7170463" y="600586"/>
            <a:ext cx="1321303" cy="1848780"/>
          </a:xfrm>
          <a:prstGeom prst="rect">
            <a:avLst/>
          </a:prstGeom>
        </p:spPr>
      </p:pic>
      <p:sp>
        <p:nvSpPr>
          <p:cNvPr id="8" name="Rectangle: Diagonal Corners Rounded 7" descr="Yellow chair on light blue background">
            <a:extLst>
              <a:ext uri="{FF2B5EF4-FFF2-40B4-BE49-F238E27FC236}">
                <a16:creationId xmlns:a16="http://schemas.microsoft.com/office/drawing/2014/main" id="{951C9BF6-DDE8-F22B-D3EF-F26E147ED563}"/>
              </a:ext>
            </a:extLst>
          </p:cNvPr>
          <p:cNvSpPr/>
          <p:nvPr/>
        </p:nvSpPr>
        <p:spPr>
          <a:xfrm>
            <a:off x="4658548" y="788592"/>
            <a:ext cx="2381989" cy="1472767"/>
          </a:xfrm>
          <a:prstGeom prst="round2DiagRect">
            <a:avLst>
              <a:gd name="adj1" fmla="val 0"/>
              <a:gd name="adj2" fmla="val 14184"/>
            </a:avLst>
          </a:prstGeom>
          <a:blipFill dpi="0" rotWithShape="1">
            <a:blip r:embed="rId8"/>
            <a:srcRect/>
            <a:stretch>
              <a:fillRect l="-31058" t="-22880" r="-1136" b="-9312"/>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a:p>
        </p:txBody>
      </p:sp>
      <p:pic>
        <p:nvPicPr>
          <p:cNvPr id="12" name="Picture 11">
            <a:extLst>
              <a:ext uri="{FF2B5EF4-FFF2-40B4-BE49-F238E27FC236}">
                <a16:creationId xmlns:a16="http://schemas.microsoft.com/office/drawing/2014/main" id="{B9F3292D-41C3-87B7-366D-1779E087F4F8}"/>
              </a:ext>
            </a:extLst>
          </p:cNvPr>
          <p:cNvPicPr>
            <a:picLocks noChangeAspect="1"/>
          </p:cNvPicPr>
          <p:nvPr/>
        </p:nvPicPr>
        <p:blipFill rotWithShape="1">
          <a:blip r:embed="rId9"/>
          <a:srcRect l="-1" r="-5284" b="25701"/>
          <a:stretch/>
        </p:blipFill>
        <p:spPr>
          <a:xfrm>
            <a:off x="5900211" y="3696846"/>
            <a:ext cx="685150" cy="618295"/>
          </a:xfrm>
          <a:prstGeom prst="rect">
            <a:avLst/>
          </a:prstGeom>
        </p:spPr>
      </p:pic>
    </p:spTree>
    <p:extLst>
      <p:ext uri="{BB962C8B-B14F-4D97-AF65-F5344CB8AC3E}">
        <p14:creationId xmlns:p14="http://schemas.microsoft.com/office/powerpoint/2010/main" val="18853775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Inspire SmartChoice Interior</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1099300030"/>
              </p:ext>
            </p:extLst>
          </p:nvPr>
        </p:nvGraphicFramePr>
        <p:xfrm>
          <a:off x="193627" y="787399"/>
          <a:ext cx="4115912" cy="2822575"/>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325526">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34775">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The need for affordable Interior paint from trustworthy paint brand that can give basic good paint performance.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311099">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2700341872"/>
                  </a:ext>
                </a:extLst>
              </a:tr>
              <a:tr h="777747">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Inspire SmartChoice Interior is affordable Interior paint that gives you </a:t>
                      </a:r>
                      <a:r>
                        <a:rPr lang="en-SG" sz="1100" b="1" dirty="0">
                          <a:latin typeface="Open Sans" panose="020B0606030504020204" pitchFamily="34" charset="0"/>
                          <a:ea typeface="Open Sans" panose="020B0606030504020204" pitchFamily="34" charset="0"/>
                          <a:cs typeface="Open Sans" panose="020B0606030504020204" pitchFamily="34" charset="0"/>
                        </a:rPr>
                        <a:t>good coverage &amp; opacity</a:t>
                      </a:r>
                      <a:r>
                        <a:rPr lang="en-SG" sz="1100" b="0" dirty="0">
                          <a:latin typeface="Open Sans" panose="020B0606030504020204" pitchFamily="34" charset="0"/>
                          <a:ea typeface="Open Sans" panose="020B0606030504020204" pitchFamily="34" charset="0"/>
                          <a:cs typeface="Open Sans" panose="020B0606030504020204" pitchFamily="34" charset="0"/>
                        </a:rPr>
                        <a:t> better than other regular paint in the market.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4051482428"/>
                  </a:ext>
                </a:extLst>
              </a:tr>
              <a:tr h="311099">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62329">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Smart Choice for your wall.  For Affordable  Good Quality Paint.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4249423914"/>
              </p:ext>
            </p:extLst>
          </p:nvPr>
        </p:nvGraphicFramePr>
        <p:xfrm>
          <a:off x="193626" y="3982941"/>
          <a:ext cx="3099622" cy="907717"/>
        </p:xfrm>
        <a:graphic>
          <a:graphicData uri="http://schemas.openxmlformats.org/drawingml/2006/table">
            <a:tbl>
              <a:tblPr firstRow="1" bandRow="1">
                <a:tableStyleId>{2D5ABB26-0587-4C30-8999-92F81FD0307C}</a:tableStyleId>
              </a:tblPr>
              <a:tblGrid>
                <a:gridCol w="1432682">
                  <a:extLst>
                    <a:ext uri="{9D8B030D-6E8A-4147-A177-3AD203B41FA5}">
                      <a16:colId xmlns:a16="http://schemas.microsoft.com/office/drawing/2014/main" val="2714193207"/>
                    </a:ext>
                  </a:extLst>
                </a:gridCol>
                <a:gridCol w="1666940">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Matt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10 – 12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1100" b="0" i="0" u="none" strike="noStrike" kern="1200" cap="none" spc="0" normalizeH="0" baseline="0" noProof="0" dirty="0">
                          <a:ln>
                            <a:noFill/>
                          </a:ln>
                          <a:solidFill>
                            <a:srgbClr val="000000"/>
                          </a:solidFill>
                          <a:effectLst/>
                          <a:uLnTx/>
                          <a:uFillTx/>
                          <a:latin typeface="Colour Sans"/>
                          <a:ea typeface="+mn-ea"/>
                          <a:cs typeface="+mn-cs"/>
                        </a:rPr>
                        <a:t>Good Opacity</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 Ready Mix, &gt;200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13" name="Picture 12" descr="A blue and yellow logo&#10;&#10;Description automatically generated with low confidence">
            <a:extLst>
              <a:ext uri="{FF2B5EF4-FFF2-40B4-BE49-F238E27FC236}">
                <a16:creationId xmlns:a16="http://schemas.microsoft.com/office/drawing/2014/main" id="{4576FBA5-4034-427E-126B-421B5F932AFF}"/>
              </a:ext>
            </a:extLst>
          </p:cNvPr>
          <p:cNvPicPr>
            <a:picLocks noChangeAspect="1"/>
          </p:cNvPicPr>
          <p:nvPr/>
        </p:nvPicPr>
        <p:blipFill>
          <a:blip r:embed="rId3"/>
          <a:stretch>
            <a:fillRect/>
          </a:stretch>
        </p:blipFill>
        <p:spPr>
          <a:xfrm>
            <a:off x="3968020" y="2373023"/>
            <a:ext cx="2373153" cy="2373153"/>
          </a:xfrm>
          <a:prstGeom prst="rect">
            <a:avLst/>
          </a:prstGeom>
        </p:spPr>
      </p:pic>
      <p:pic>
        <p:nvPicPr>
          <p:cNvPr id="15" name="Picture 14" descr="Logo&#10;&#10;Description automatically generated">
            <a:extLst>
              <a:ext uri="{FF2B5EF4-FFF2-40B4-BE49-F238E27FC236}">
                <a16:creationId xmlns:a16="http://schemas.microsoft.com/office/drawing/2014/main" id="{7FD1D4DD-32CE-5918-04E4-919B93565A1D}"/>
              </a:ext>
            </a:extLst>
          </p:cNvPr>
          <p:cNvPicPr>
            <a:picLocks noChangeAspect="1"/>
          </p:cNvPicPr>
          <p:nvPr/>
        </p:nvPicPr>
        <p:blipFill>
          <a:blip r:embed="rId4"/>
          <a:stretch>
            <a:fillRect/>
          </a:stretch>
        </p:blipFill>
        <p:spPr>
          <a:xfrm>
            <a:off x="5235454" y="2282373"/>
            <a:ext cx="1981204" cy="1981204"/>
          </a:xfrm>
          <a:prstGeom prst="rect">
            <a:avLst/>
          </a:prstGeom>
        </p:spPr>
      </p:pic>
      <p:pic>
        <p:nvPicPr>
          <p:cNvPr id="19" name="Picture 18" descr="A blue and white logo&#10;&#10;Description automatically generated with low confidence">
            <a:extLst>
              <a:ext uri="{FF2B5EF4-FFF2-40B4-BE49-F238E27FC236}">
                <a16:creationId xmlns:a16="http://schemas.microsoft.com/office/drawing/2014/main" id="{98EE34F2-F97A-E9E7-BCF1-0BB77147CF59}"/>
              </a:ext>
            </a:extLst>
          </p:cNvPr>
          <p:cNvPicPr>
            <a:picLocks noChangeAspect="1"/>
          </p:cNvPicPr>
          <p:nvPr/>
        </p:nvPicPr>
        <p:blipFill>
          <a:blip r:embed="rId5"/>
          <a:stretch>
            <a:fillRect/>
          </a:stretch>
        </p:blipFill>
        <p:spPr>
          <a:xfrm>
            <a:off x="6154493" y="2287456"/>
            <a:ext cx="1981204" cy="1981204"/>
          </a:xfrm>
          <a:prstGeom prst="rect">
            <a:avLst/>
          </a:prstGeom>
        </p:spPr>
      </p:pic>
      <p:pic>
        <p:nvPicPr>
          <p:cNvPr id="21" name="Picture 20" descr="A picture containing logo&#10;&#10;Description automatically generated">
            <a:extLst>
              <a:ext uri="{FF2B5EF4-FFF2-40B4-BE49-F238E27FC236}">
                <a16:creationId xmlns:a16="http://schemas.microsoft.com/office/drawing/2014/main" id="{AE8CB84C-90FB-39E5-1488-C77C3A5A815A}"/>
              </a:ext>
            </a:extLst>
          </p:cNvPr>
          <p:cNvPicPr>
            <a:picLocks noChangeAspect="1"/>
          </p:cNvPicPr>
          <p:nvPr/>
        </p:nvPicPr>
        <p:blipFill>
          <a:blip r:embed="rId6"/>
          <a:stretch>
            <a:fillRect/>
          </a:stretch>
        </p:blipFill>
        <p:spPr>
          <a:xfrm>
            <a:off x="7129045" y="2280352"/>
            <a:ext cx="1981204" cy="1981204"/>
          </a:xfrm>
          <a:prstGeom prst="rect">
            <a:avLst/>
          </a:prstGeom>
        </p:spPr>
      </p:pic>
      <p:sp>
        <p:nvSpPr>
          <p:cNvPr id="27" name="Rectangle: Diagonal Corners Rounded 26" descr="Yellow chair on light blue background">
            <a:extLst>
              <a:ext uri="{FF2B5EF4-FFF2-40B4-BE49-F238E27FC236}">
                <a16:creationId xmlns:a16="http://schemas.microsoft.com/office/drawing/2014/main" id="{2D69CAEA-FC2B-A6E7-CD3B-2BDEC676CA9D}"/>
              </a:ext>
            </a:extLst>
          </p:cNvPr>
          <p:cNvSpPr/>
          <p:nvPr/>
        </p:nvSpPr>
        <p:spPr>
          <a:xfrm>
            <a:off x="4695086" y="787399"/>
            <a:ext cx="2381989" cy="1472767"/>
          </a:xfrm>
          <a:prstGeom prst="round2DiagRect">
            <a:avLst>
              <a:gd name="adj1" fmla="val 0"/>
              <a:gd name="adj2" fmla="val 14184"/>
            </a:avLst>
          </a:prstGeom>
          <a:blipFill dpi="0" rotWithShape="1">
            <a:blip r:embed="rId7"/>
            <a:srcRect/>
            <a:stretch>
              <a:fillRect l="-33170" t="-15266" r="-1352" b="-45530"/>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a:p>
        </p:txBody>
      </p:sp>
      <p:pic>
        <p:nvPicPr>
          <p:cNvPr id="7" name="Picture 6">
            <a:extLst>
              <a:ext uri="{FF2B5EF4-FFF2-40B4-BE49-F238E27FC236}">
                <a16:creationId xmlns:a16="http://schemas.microsoft.com/office/drawing/2014/main" id="{6F58F541-52A4-C6A1-2ECC-CAA1A62A77E2}"/>
              </a:ext>
            </a:extLst>
          </p:cNvPr>
          <p:cNvPicPr>
            <a:picLocks noChangeAspect="1"/>
          </p:cNvPicPr>
          <p:nvPr/>
        </p:nvPicPr>
        <p:blipFill>
          <a:blip r:embed="rId8"/>
          <a:stretch>
            <a:fillRect/>
          </a:stretch>
        </p:blipFill>
        <p:spPr>
          <a:xfrm>
            <a:off x="7013266" y="674542"/>
            <a:ext cx="2108525" cy="1863916"/>
          </a:xfrm>
          <a:prstGeom prst="rect">
            <a:avLst/>
          </a:prstGeom>
        </p:spPr>
      </p:pic>
      <p:sp>
        <p:nvSpPr>
          <p:cNvPr id="8" name="TextBox 7">
            <a:extLst>
              <a:ext uri="{FF2B5EF4-FFF2-40B4-BE49-F238E27FC236}">
                <a16:creationId xmlns:a16="http://schemas.microsoft.com/office/drawing/2014/main" id="{41022B73-47EF-B2FD-A6DF-2C0A7794E1A2}"/>
              </a:ext>
            </a:extLst>
          </p:cNvPr>
          <p:cNvSpPr txBox="1"/>
          <p:nvPr/>
        </p:nvSpPr>
        <p:spPr>
          <a:xfrm>
            <a:off x="7748495" y="2392146"/>
            <a:ext cx="832627" cy="207144"/>
          </a:xfrm>
          <a:prstGeom prst="rect">
            <a:avLst/>
          </a:prstGeom>
          <a:noFill/>
        </p:spPr>
        <p:txBody>
          <a:bodyPr wrap="square" lIns="0" tIns="0" rIns="0" bIns="0" rtlCol="0">
            <a:noAutofit/>
          </a:bodyPr>
          <a:lstStyle/>
          <a:p>
            <a:pPr algn="ctr"/>
            <a:r>
              <a:rPr lang="en-SG" sz="1000" b="1" dirty="0">
                <a:latin typeface="Colour Sans" panose="02000503030000020004" pitchFamily="2" charset="0"/>
              </a:rPr>
              <a:t>Available in</a:t>
            </a:r>
          </a:p>
          <a:p>
            <a:pPr algn="ctr"/>
            <a:r>
              <a:rPr lang="en-SG" sz="1000" dirty="0">
                <a:latin typeface="Colour Sans" panose="02000503030000020004" pitchFamily="2" charset="0"/>
              </a:rPr>
              <a:t>7L, 18L</a:t>
            </a:r>
          </a:p>
        </p:txBody>
      </p:sp>
      <p:pic>
        <p:nvPicPr>
          <p:cNvPr id="11" name="Picture 10">
            <a:extLst>
              <a:ext uri="{FF2B5EF4-FFF2-40B4-BE49-F238E27FC236}">
                <a16:creationId xmlns:a16="http://schemas.microsoft.com/office/drawing/2014/main" id="{8F5885C2-09B3-8FE3-3D24-3504B98211E4}"/>
              </a:ext>
            </a:extLst>
          </p:cNvPr>
          <p:cNvPicPr>
            <a:picLocks noChangeAspect="1"/>
          </p:cNvPicPr>
          <p:nvPr/>
        </p:nvPicPr>
        <p:blipFill>
          <a:blip r:embed="rId9"/>
          <a:stretch>
            <a:fillRect/>
          </a:stretch>
        </p:blipFill>
        <p:spPr>
          <a:xfrm>
            <a:off x="7332437" y="3837419"/>
            <a:ext cx="513215" cy="641823"/>
          </a:xfrm>
          <a:prstGeom prst="rect">
            <a:avLst/>
          </a:prstGeom>
        </p:spPr>
      </p:pic>
      <p:pic>
        <p:nvPicPr>
          <p:cNvPr id="12" name="Picture 11">
            <a:extLst>
              <a:ext uri="{FF2B5EF4-FFF2-40B4-BE49-F238E27FC236}">
                <a16:creationId xmlns:a16="http://schemas.microsoft.com/office/drawing/2014/main" id="{2E5AD4F1-10C2-8143-562E-BF09C18945DF}"/>
              </a:ext>
            </a:extLst>
          </p:cNvPr>
          <p:cNvPicPr>
            <a:picLocks noChangeAspect="1"/>
          </p:cNvPicPr>
          <p:nvPr/>
        </p:nvPicPr>
        <p:blipFill rotWithShape="1">
          <a:blip r:embed="rId10"/>
          <a:srcRect l="-1" r="-5284" b="25701"/>
          <a:stretch/>
        </p:blipFill>
        <p:spPr>
          <a:xfrm>
            <a:off x="6330795" y="3863903"/>
            <a:ext cx="685150" cy="618295"/>
          </a:xfrm>
          <a:prstGeom prst="rect">
            <a:avLst/>
          </a:prstGeom>
        </p:spPr>
      </p:pic>
    </p:spTree>
    <p:extLst>
      <p:ext uri="{BB962C8B-B14F-4D97-AF65-F5344CB8AC3E}">
        <p14:creationId xmlns:p14="http://schemas.microsoft.com/office/powerpoint/2010/main" val="2531698909"/>
      </p:ext>
    </p:extLst>
  </p:cSld>
  <p:clrMapOvr>
    <a:masterClrMapping/>
  </p:clrMapOvr>
  <p:extLst>
    <p:ext uri="{6950BFC3-D8DA-4A85-94F7-54DA5524770B}">
      <p188:commentRel xmlns:p188="http://schemas.microsoft.com/office/powerpoint/2018/8/main" r:id="rId2"/>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MAXILITE PLUS</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3835570063"/>
              </p:ext>
            </p:extLst>
          </p:nvPr>
        </p:nvGraphicFramePr>
        <p:xfrm>
          <a:off x="193627" y="787400"/>
          <a:ext cx="4255288" cy="2806177"/>
        </p:xfrm>
        <a:graphic>
          <a:graphicData uri="http://schemas.openxmlformats.org/drawingml/2006/table">
            <a:tbl>
              <a:tblPr firstRow="1" bandRow="1">
                <a:tableStyleId>{5940675A-B579-460E-94D1-54222C63F5DA}</a:tableStyleId>
              </a:tblPr>
              <a:tblGrid>
                <a:gridCol w="4255288">
                  <a:extLst>
                    <a:ext uri="{9D8B030D-6E8A-4147-A177-3AD203B41FA5}">
                      <a16:colId xmlns:a16="http://schemas.microsoft.com/office/drawing/2014/main" val="965239065"/>
                    </a:ext>
                  </a:extLst>
                </a:gridCol>
              </a:tblGrid>
              <a:tr h="253541">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73299">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My wall looks shabby. It is very dirty, peeling off here and there. Every time I lay back on the wall I can see white marks on my shirt. I was supposed to repaint it months ago, but my money is limited and home decoration is not on my priority list. I don’t think I can wait any longer, it’s time to paint.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53541">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2700341872"/>
                  </a:ext>
                </a:extLst>
              </a:tr>
              <a:tr h="633851">
                <a:tc>
                  <a:txBody>
                    <a:bodyPr/>
                    <a:lstStyle/>
                    <a:p>
                      <a:r>
                        <a:rPr lang="en-SG" sz="1100" b="0" dirty="0" err="1">
                          <a:latin typeface="Open Sans"/>
                          <a:ea typeface="Open Sans"/>
                          <a:cs typeface="Open Sans"/>
                        </a:rPr>
                        <a:t>Maxilite</a:t>
                      </a:r>
                      <a:r>
                        <a:rPr lang="en-SG" sz="1100" b="0" dirty="0">
                          <a:latin typeface="Open Sans"/>
                          <a:ea typeface="Open Sans"/>
                          <a:cs typeface="Open Sans"/>
                        </a:rPr>
                        <a:t> Plus is affordable paint that simply covers the wall and ceiling. </a:t>
                      </a:r>
                      <a:endParaRPr lang="en-SG" sz="110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4051482428"/>
                  </a:ext>
                </a:extLst>
              </a:tr>
              <a:tr h="253541">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28286">
                <a:tc>
                  <a:txBody>
                    <a:bodyPr/>
                    <a:lstStyle/>
                    <a:p>
                      <a:r>
                        <a:rPr lang="en-SG" sz="1100" b="0" dirty="0" err="1">
                          <a:latin typeface="Open Sans" panose="020B0606030504020204" pitchFamily="34" charset="0"/>
                          <a:ea typeface="Open Sans" panose="020B0606030504020204" pitchFamily="34" charset="0"/>
                          <a:cs typeface="Open Sans" panose="020B0606030504020204" pitchFamily="34" charset="0"/>
                        </a:rPr>
                        <a:t>Maxilite</a:t>
                      </a:r>
                      <a:r>
                        <a:rPr lang="en-SG" sz="1100" b="0" dirty="0">
                          <a:latin typeface="Open Sans" panose="020B0606030504020204" pitchFamily="34" charset="0"/>
                          <a:ea typeface="Open Sans" panose="020B0606030504020204" pitchFamily="34" charset="0"/>
                          <a:cs typeface="Open Sans" panose="020B0606030504020204" pitchFamily="34" charset="0"/>
                        </a:rPr>
                        <a:t> Plus, simple and convenient paint that you need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4263919271"/>
              </p:ext>
            </p:extLst>
          </p:nvPr>
        </p:nvGraphicFramePr>
        <p:xfrm>
          <a:off x="193626" y="3982941"/>
          <a:ext cx="2940099" cy="907717"/>
        </p:xfrm>
        <a:graphic>
          <a:graphicData uri="http://schemas.openxmlformats.org/drawingml/2006/table">
            <a:tbl>
              <a:tblPr firstRow="1" bandRow="1">
                <a:tableStyleId>{2D5ABB26-0587-4C30-8999-92F81FD0307C}</a:tableStyleId>
              </a:tblPr>
              <a:tblGrid>
                <a:gridCol w="1358949">
                  <a:extLst>
                    <a:ext uri="{9D8B030D-6E8A-4147-A177-3AD203B41FA5}">
                      <a16:colId xmlns:a16="http://schemas.microsoft.com/office/drawing/2014/main" val="2714193207"/>
                    </a:ext>
                  </a:extLst>
                </a:gridCol>
                <a:gridCol w="1581150">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Matt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9 – 10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1100" b="0" i="0" u="none" strike="noStrike" kern="1200" cap="none" spc="0" normalizeH="0" baseline="0" noProof="0" dirty="0">
                          <a:ln>
                            <a:noFill/>
                          </a:ln>
                          <a:solidFill>
                            <a:srgbClr val="000000"/>
                          </a:solidFill>
                          <a:effectLst/>
                          <a:uLnTx/>
                          <a:uFillTx/>
                          <a:latin typeface="Colour Sans"/>
                          <a:ea typeface="+mn-ea"/>
                          <a:cs typeface="+mn-cs"/>
                        </a:rPr>
                        <a:t>Basic Opacity</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42 Ready Mix</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sp>
        <p:nvSpPr>
          <p:cNvPr id="27" name="Rectangle: Diagonal Corners Rounded 26" descr="Single stripe of yellow color in white background">
            <a:extLst>
              <a:ext uri="{FF2B5EF4-FFF2-40B4-BE49-F238E27FC236}">
                <a16:creationId xmlns:a16="http://schemas.microsoft.com/office/drawing/2014/main" id="{2D69CAEA-FC2B-A6E7-CD3B-2BDEC676CA9D}"/>
              </a:ext>
            </a:extLst>
          </p:cNvPr>
          <p:cNvSpPr/>
          <p:nvPr/>
        </p:nvSpPr>
        <p:spPr>
          <a:xfrm>
            <a:off x="4695086" y="787399"/>
            <a:ext cx="2381989" cy="1472767"/>
          </a:xfrm>
          <a:prstGeom prst="round2DiagRect">
            <a:avLst>
              <a:gd name="adj1" fmla="val 0"/>
              <a:gd name="adj2" fmla="val 14184"/>
            </a:avLst>
          </a:prstGeom>
          <a:blipFill dpi="0" rotWithShape="1">
            <a:blip r:embed="rId3">
              <a:extLst>
                <a:ext uri="{28A0092B-C50C-407E-A947-70E740481C1C}">
                  <a14:useLocalDpi xmlns:a14="http://schemas.microsoft.com/office/drawing/2010/main" val="0"/>
                </a:ext>
              </a:extLst>
            </a:blip>
            <a:srcRect/>
            <a:stretch>
              <a:fillRect l="-21356" t="-26822" r="-13167" b="-7701"/>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err="1"/>
          </a:p>
        </p:txBody>
      </p:sp>
      <p:sp>
        <p:nvSpPr>
          <p:cNvPr id="4" name="TextBox 3">
            <a:extLst>
              <a:ext uri="{FF2B5EF4-FFF2-40B4-BE49-F238E27FC236}">
                <a16:creationId xmlns:a16="http://schemas.microsoft.com/office/drawing/2014/main" id="{17072737-599B-12A0-5801-F9D19D960136}"/>
              </a:ext>
            </a:extLst>
          </p:cNvPr>
          <p:cNvSpPr txBox="1"/>
          <p:nvPr/>
        </p:nvSpPr>
        <p:spPr>
          <a:xfrm>
            <a:off x="7525793" y="2468178"/>
            <a:ext cx="832627" cy="207144"/>
          </a:xfrm>
          <a:prstGeom prst="rect">
            <a:avLst/>
          </a:prstGeom>
          <a:noFill/>
        </p:spPr>
        <p:txBody>
          <a:bodyPr wrap="square" lIns="0" tIns="0" rIns="0" bIns="0" rtlCol="0">
            <a:noAutofit/>
          </a:bodyPr>
          <a:lstStyle/>
          <a:p>
            <a:pPr algn="ctr"/>
            <a:r>
              <a:rPr lang="en-SG" sz="1000" b="1" dirty="0">
                <a:latin typeface="Colour Sans" panose="02000503030000020004" pitchFamily="2" charset="0"/>
              </a:rPr>
              <a:t>Available in</a:t>
            </a:r>
          </a:p>
          <a:p>
            <a:pPr algn="ctr"/>
            <a:r>
              <a:rPr lang="en-SG" sz="1000" dirty="0">
                <a:latin typeface="Colour Sans" panose="02000503030000020004" pitchFamily="2" charset="0"/>
              </a:rPr>
              <a:t>7L, 18L</a:t>
            </a:r>
          </a:p>
        </p:txBody>
      </p:sp>
      <p:pic>
        <p:nvPicPr>
          <p:cNvPr id="10" name="Picture 9">
            <a:extLst>
              <a:ext uri="{FF2B5EF4-FFF2-40B4-BE49-F238E27FC236}">
                <a16:creationId xmlns:a16="http://schemas.microsoft.com/office/drawing/2014/main" id="{79F522E7-A009-428C-962D-AD524F5C53B5}"/>
              </a:ext>
              <a:ext uri="{147F2762-F138-4A5C-976F-8EAC2B608ADB}">
                <a16:predDERef xmlns:a16="http://schemas.microsoft.com/office/drawing/2014/main" pred="{261D3E99-5DA9-47B7-993C-35641E152217}"/>
              </a:ext>
            </a:extLst>
          </p:cNvPr>
          <p:cNvPicPr>
            <a:picLocks noChangeAspect="1"/>
          </p:cNvPicPr>
          <p:nvPr/>
        </p:nvPicPr>
        <p:blipFill>
          <a:blip r:embed="rId4"/>
          <a:stretch>
            <a:fillRect/>
          </a:stretch>
        </p:blipFill>
        <p:spPr>
          <a:xfrm>
            <a:off x="7323245" y="734845"/>
            <a:ext cx="1341069" cy="1664363"/>
          </a:xfrm>
          <a:prstGeom prst="rect">
            <a:avLst/>
          </a:prstGeom>
        </p:spPr>
      </p:pic>
      <p:pic>
        <p:nvPicPr>
          <p:cNvPr id="13" name="Picture 12">
            <a:extLst>
              <a:ext uri="{FF2B5EF4-FFF2-40B4-BE49-F238E27FC236}">
                <a16:creationId xmlns:a16="http://schemas.microsoft.com/office/drawing/2014/main" id="{E9CBB688-7380-4198-BFB5-F974DB37A739}"/>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5017249" y="2705725"/>
            <a:ext cx="1158355" cy="707414"/>
          </a:xfrm>
          <a:prstGeom prst="rect">
            <a:avLst/>
          </a:prstGeom>
        </p:spPr>
      </p:pic>
    </p:spTree>
    <p:extLst>
      <p:ext uri="{BB962C8B-B14F-4D97-AF65-F5344CB8AC3E}">
        <p14:creationId xmlns:p14="http://schemas.microsoft.com/office/powerpoint/2010/main" val="1307499938"/>
      </p:ext>
    </p:extLst>
  </p:cSld>
  <p:clrMapOvr>
    <a:masterClrMapping/>
  </p:clrMapOvr>
  <p:extLst>
    <p:ext uri="{6950BFC3-D8DA-4A85-94F7-54DA5524770B}">
      <p188:commentRel xmlns:p188="http://schemas.microsoft.com/office/powerpoint/2018/8/main" r:id="rId2"/>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13</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dirty="0"/>
              <a:t>EXTERIOR PREMIUM WALL &amp; ROOF PAINT</a:t>
            </a:r>
          </a:p>
        </p:txBody>
      </p:sp>
    </p:spTree>
    <p:extLst>
      <p:ext uri="{BB962C8B-B14F-4D97-AF65-F5344CB8AC3E}">
        <p14:creationId xmlns:p14="http://schemas.microsoft.com/office/powerpoint/2010/main" val="41230481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73358"/>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r>
              <a:rPr lang="en-SG" dirty="0">
                <a:latin typeface="Colour Sans" panose="02000503030000020004" pitchFamily="2" charset="0"/>
              </a:rPr>
              <a:t> </a:t>
            </a:r>
            <a:r>
              <a:rPr lang="en-SG" dirty="0" err="1">
                <a:latin typeface="Colour Sans" panose="02000503030000020004" pitchFamily="2" charset="0"/>
              </a:rPr>
              <a:t>Powerflexx</a:t>
            </a:r>
            <a:endParaRPr lang="en-SG"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756843817"/>
              </p:ext>
            </p:extLst>
          </p:nvPr>
        </p:nvGraphicFramePr>
        <p:xfrm>
          <a:off x="193626" y="601419"/>
          <a:ext cx="4663560" cy="2857500"/>
        </p:xfrm>
        <a:graphic>
          <a:graphicData uri="http://schemas.openxmlformats.org/drawingml/2006/table">
            <a:tbl>
              <a:tblPr firstRow="1" bandRow="1">
                <a:tableStyleId>{5940675A-B579-460E-94D1-54222C63F5DA}</a:tableStyleId>
              </a:tblPr>
              <a:tblGrid>
                <a:gridCol w="4663560">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8077">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My house is a symbol of my success, a pristine looking house fills me with pride. But constant rain and sun causing cracks on the walls, when water seeps through these cracks, it causes further damage to the structure. I want to give my house the best possible protection.</a:t>
                      </a:r>
                      <a:endParaRPr lang="en-SG" sz="105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23556">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81845">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a:t>
                      </a:r>
                      <a:r>
                        <a:rPr lang="en-US" sz="1050" b="0" dirty="0" err="1">
                          <a:latin typeface="Open Sans" panose="020B0606030504020204" pitchFamily="34" charset="0"/>
                          <a:ea typeface="Open Sans" panose="020B0606030504020204" pitchFamily="34" charset="0"/>
                          <a:cs typeface="Open Sans" panose="020B0606030504020204" pitchFamily="34" charset="0"/>
                        </a:rPr>
                        <a:t>Powerflexx</a:t>
                      </a:r>
                      <a:r>
                        <a:rPr lang="en-US" sz="1050" b="0" dirty="0">
                          <a:latin typeface="Open Sans" panose="020B0606030504020204" pitchFamily="34" charset="0"/>
                          <a:ea typeface="Open Sans" panose="020B0606030504020204" pitchFamily="34" charset="0"/>
                          <a:cs typeface="Open Sans" panose="020B0606030504020204" pitchFamily="34" charset="0"/>
                        </a:rPr>
                        <a:t> with its Triple </a:t>
                      </a:r>
                      <a:r>
                        <a:rPr lang="en-US" sz="1050" b="0" dirty="0" err="1">
                          <a:latin typeface="Open Sans" panose="020B0606030504020204" pitchFamily="34" charset="0"/>
                          <a:ea typeface="Open Sans" panose="020B0606030504020204" pitchFamily="34" charset="0"/>
                          <a:cs typeface="Open Sans" panose="020B0606030504020204" pitchFamily="34" charset="0"/>
                        </a:rPr>
                        <a:t>Defence</a:t>
                      </a:r>
                      <a:r>
                        <a:rPr lang="en-US" sz="1050" b="0" dirty="0">
                          <a:latin typeface="Open Sans" panose="020B0606030504020204" pitchFamily="34" charset="0"/>
                          <a:ea typeface="Open Sans" panose="020B0606030504020204" pitchFamily="34" charset="0"/>
                          <a:cs typeface="Open Sans" panose="020B0606030504020204" pitchFamily="34" charset="0"/>
                        </a:rPr>
                        <a:t> Technology, provides ultimate crack proof, water repellent and ultimate weather resistant for your home. DWS </a:t>
                      </a:r>
                      <a:r>
                        <a:rPr lang="en-US" sz="1050" b="0" dirty="0" err="1">
                          <a:latin typeface="Open Sans" panose="020B0606030504020204" pitchFamily="34" charset="0"/>
                          <a:ea typeface="Open Sans" panose="020B0606030504020204" pitchFamily="34" charset="0"/>
                          <a:cs typeface="Open Sans" panose="020B0606030504020204" pitchFamily="34" charset="0"/>
                        </a:rPr>
                        <a:t>Powerflexx</a:t>
                      </a:r>
                      <a:r>
                        <a:rPr lang="en-US" sz="1050" b="0" dirty="0">
                          <a:latin typeface="Open Sans" panose="020B0606030504020204" pitchFamily="34" charset="0"/>
                          <a:ea typeface="Open Sans" panose="020B0606030504020204" pitchFamily="34" charset="0"/>
                          <a:cs typeface="Open Sans" panose="020B0606030504020204" pitchFamily="34" charset="0"/>
                        </a:rPr>
                        <a:t> is an elastomeric paint comes with thick and tough yet highly stretchable paint film, it covers 10x* wider crack than normal paints, water repellent and weather resistant.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A long lasting beautiful home free from cracks, algae &amp; fungus, dirt &amp; water marks, </a:t>
                      </a:r>
                      <a:r>
                        <a:rPr lang="en-US" sz="1050" b="0" dirty="0" err="1">
                          <a:latin typeface="Open Sans" panose="020B0606030504020204" pitchFamily="34" charset="0"/>
                          <a:ea typeface="Open Sans" panose="020B0606030504020204" pitchFamily="34" charset="0"/>
                          <a:cs typeface="Open Sans" panose="020B0606030504020204" pitchFamily="34" charset="0"/>
                        </a:rPr>
                        <a:t>colour</a:t>
                      </a:r>
                      <a:r>
                        <a:rPr lang="en-US" sz="1050" b="0" dirty="0">
                          <a:latin typeface="Open Sans" panose="020B0606030504020204" pitchFamily="34" charset="0"/>
                          <a:ea typeface="Open Sans" panose="020B0606030504020204" pitchFamily="34" charset="0"/>
                          <a:cs typeface="Open Sans" panose="020B0606030504020204" pitchFamily="34" charset="0"/>
                        </a:rPr>
                        <a:t> fading, alkali and with 12 years of protection!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8" name="Rectangle: Diagonal Corners Rounded 7" descr="Yellow chair on light blue background">
            <a:extLst>
              <a:ext uri="{FF2B5EF4-FFF2-40B4-BE49-F238E27FC236}">
                <a16:creationId xmlns:a16="http://schemas.microsoft.com/office/drawing/2014/main" id="{463A00BC-F647-8EFD-DBDD-262CF5B11BD7}"/>
              </a:ext>
            </a:extLst>
          </p:cNvPr>
          <p:cNvSpPr/>
          <p:nvPr/>
        </p:nvSpPr>
        <p:spPr>
          <a:xfrm>
            <a:off x="5085513" y="691722"/>
            <a:ext cx="2381989" cy="1472767"/>
          </a:xfrm>
          <a:prstGeom prst="round2DiagRect">
            <a:avLst>
              <a:gd name="adj1" fmla="val 0"/>
              <a:gd name="adj2" fmla="val 14184"/>
            </a:avLst>
          </a:prstGeom>
          <a:blipFill dpi="0" rotWithShape="1">
            <a:blip r:embed="rId3">
              <a:extLst>
                <a:ext uri="{28A0092B-C50C-407E-A947-70E740481C1C}">
                  <a14:useLocalDpi xmlns:a14="http://schemas.microsoft.com/office/drawing/2010/main" val="0"/>
                </a:ext>
              </a:extLst>
            </a:blip>
            <a:srcRect/>
            <a:stretch>
              <a:fillRect/>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err="1"/>
          </a:p>
        </p:txBody>
      </p:sp>
      <p:sp>
        <p:nvSpPr>
          <p:cNvPr id="17" name="TextBox 16">
            <a:extLst>
              <a:ext uri="{FF2B5EF4-FFF2-40B4-BE49-F238E27FC236}">
                <a16:creationId xmlns:a16="http://schemas.microsoft.com/office/drawing/2014/main" id="{2C1BCB6B-5C11-4256-50CE-FFE4CEE4EB7C}"/>
              </a:ext>
            </a:extLst>
          </p:cNvPr>
          <p:cNvSpPr txBox="1"/>
          <p:nvPr/>
        </p:nvSpPr>
        <p:spPr>
          <a:xfrm>
            <a:off x="167483" y="3467374"/>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611463" y="2195315"/>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5L, 18L</a:t>
            </a:r>
          </a:p>
        </p:txBody>
      </p:sp>
      <p:pic>
        <p:nvPicPr>
          <p:cNvPr id="9" name="Picture 8" descr="Logo, company name&#10;&#10;Description automatically generated">
            <a:extLst>
              <a:ext uri="{FF2B5EF4-FFF2-40B4-BE49-F238E27FC236}">
                <a16:creationId xmlns:a16="http://schemas.microsoft.com/office/drawing/2014/main" id="{7916ADDB-D288-472A-3A95-FD80D2B025DF}"/>
              </a:ext>
            </a:extLst>
          </p:cNvPr>
          <p:cNvPicPr>
            <a:picLocks noChangeAspect="1"/>
          </p:cNvPicPr>
          <p:nvPr/>
        </p:nvPicPr>
        <p:blipFill>
          <a:blip r:embed="rId4"/>
          <a:stretch>
            <a:fillRect/>
          </a:stretch>
        </p:blipFill>
        <p:spPr>
          <a:xfrm>
            <a:off x="7262435" y="434781"/>
            <a:ext cx="1817849" cy="1817849"/>
          </a:xfrm>
          <a:prstGeom prst="rect">
            <a:avLst/>
          </a:prstGeom>
        </p:spPr>
      </p:pic>
      <p:pic>
        <p:nvPicPr>
          <p:cNvPr id="11" name="Picture 10" descr="Logo&#10;&#10;Description automatically generated">
            <a:extLst>
              <a:ext uri="{FF2B5EF4-FFF2-40B4-BE49-F238E27FC236}">
                <a16:creationId xmlns:a16="http://schemas.microsoft.com/office/drawing/2014/main" id="{282472F7-9C9A-5798-6882-554A9CE94091}"/>
              </a:ext>
            </a:extLst>
          </p:cNvPr>
          <p:cNvPicPr>
            <a:picLocks noChangeAspect="1"/>
          </p:cNvPicPr>
          <p:nvPr/>
        </p:nvPicPr>
        <p:blipFill>
          <a:blip r:embed="rId5"/>
          <a:stretch>
            <a:fillRect/>
          </a:stretch>
        </p:blipFill>
        <p:spPr>
          <a:xfrm>
            <a:off x="4878488" y="2179935"/>
            <a:ext cx="1367426" cy="1595330"/>
          </a:xfrm>
          <a:prstGeom prst="rect">
            <a:avLst/>
          </a:prstGeom>
        </p:spPr>
      </p:pic>
      <p:pic>
        <p:nvPicPr>
          <p:cNvPr id="13" name="Picture 12" descr="Logo&#10;&#10;Description automatically generated">
            <a:extLst>
              <a:ext uri="{FF2B5EF4-FFF2-40B4-BE49-F238E27FC236}">
                <a16:creationId xmlns:a16="http://schemas.microsoft.com/office/drawing/2014/main" id="{CF3B684C-F080-33FA-3A32-6DECCCB705B8}"/>
              </a:ext>
            </a:extLst>
          </p:cNvPr>
          <p:cNvPicPr>
            <a:picLocks noChangeAspect="1"/>
          </p:cNvPicPr>
          <p:nvPr/>
        </p:nvPicPr>
        <p:blipFill>
          <a:blip r:embed="rId6"/>
          <a:stretch>
            <a:fillRect/>
          </a:stretch>
        </p:blipFill>
        <p:spPr>
          <a:xfrm>
            <a:off x="6215435" y="3289799"/>
            <a:ext cx="1176314" cy="1010293"/>
          </a:xfrm>
          <a:prstGeom prst="rect">
            <a:avLst/>
          </a:prstGeom>
        </p:spPr>
      </p:pic>
      <p:pic>
        <p:nvPicPr>
          <p:cNvPr id="19" name="Picture 18" descr="Logo&#10;&#10;Description automatically generated">
            <a:extLst>
              <a:ext uri="{FF2B5EF4-FFF2-40B4-BE49-F238E27FC236}">
                <a16:creationId xmlns:a16="http://schemas.microsoft.com/office/drawing/2014/main" id="{0F999351-507D-7D0D-CDAA-501551D33EA5}"/>
              </a:ext>
            </a:extLst>
          </p:cNvPr>
          <p:cNvPicPr>
            <a:picLocks noChangeAspect="1"/>
          </p:cNvPicPr>
          <p:nvPr/>
        </p:nvPicPr>
        <p:blipFill>
          <a:blip r:embed="rId7"/>
          <a:stretch>
            <a:fillRect/>
          </a:stretch>
        </p:blipFill>
        <p:spPr>
          <a:xfrm>
            <a:off x="8142587" y="2686776"/>
            <a:ext cx="895170" cy="782393"/>
          </a:xfrm>
          <a:prstGeom prst="rect">
            <a:avLst/>
          </a:prstGeom>
        </p:spPr>
      </p:pic>
      <p:pic>
        <p:nvPicPr>
          <p:cNvPr id="21" name="Picture 20" descr="Logo&#10;&#10;Description automatically generated">
            <a:extLst>
              <a:ext uri="{FF2B5EF4-FFF2-40B4-BE49-F238E27FC236}">
                <a16:creationId xmlns:a16="http://schemas.microsoft.com/office/drawing/2014/main" id="{683C79C0-ABC6-F58D-BE5A-8F1BDECA71D5}"/>
              </a:ext>
            </a:extLst>
          </p:cNvPr>
          <p:cNvPicPr>
            <a:picLocks noChangeAspect="1"/>
          </p:cNvPicPr>
          <p:nvPr/>
        </p:nvPicPr>
        <p:blipFill>
          <a:blip r:embed="rId8"/>
          <a:stretch>
            <a:fillRect/>
          </a:stretch>
        </p:blipFill>
        <p:spPr>
          <a:xfrm>
            <a:off x="5948695" y="2657166"/>
            <a:ext cx="926036" cy="845829"/>
          </a:xfrm>
          <a:prstGeom prst="rect">
            <a:avLst/>
          </a:prstGeom>
        </p:spPr>
      </p:pic>
      <p:pic>
        <p:nvPicPr>
          <p:cNvPr id="25" name="Picture 24" descr="Icon&#10;&#10;Description automatically generated">
            <a:extLst>
              <a:ext uri="{FF2B5EF4-FFF2-40B4-BE49-F238E27FC236}">
                <a16:creationId xmlns:a16="http://schemas.microsoft.com/office/drawing/2014/main" id="{4A5BA996-3A95-DE61-DBDE-F9BB79E37D5C}"/>
              </a:ext>
            </a:extLst>
          </p:cNvPr>
          <p:cNvPicPr>
            <a:picLocks noChangeAspect="1"/>
          </p:cNvPicPr>
          <p:nvPr/>
        </p:nvPicPr>
        <p:blipFill>
          <a:blip r:embed="rId9"/>
          <a:stretch>
            <a:fillRect/>
          </a:stretch>
        </p:blipFill>
        <p:spPr>
          <a:xfrm>
            <a:off x="6661165" y="2698120"/>
            <a:ext cx="895170" cy="848180"/>
          </a:xfrm>
          <a:prstGeom prst="rect">
            <a:avLst/>
          </a:prstGeom>
        </p:spPr>
      </p:pic>
      <p:pic>
        <p:nvPicPr>
          <p:cNvPr id="30" name="Picture 29" descr="Logo&#10;&#10;Description automatically generated">
            <a:extLst>
              <a:ext uri="{FF2B5EF4-FFF2-40B4-BE49-F238E27FC236}">
                <a16:creationId xmlns:a16="http://schemas.microsoft.com/office/drawing/2014/main" id="{CB3DFA8D-1F2D-9F2E-ED55-314C8AE5723F}"/>
              </a:ext>
            </a:extLst>
          </p:cNvPr>
          <p:cNvPicPr>
            <a:picLocks noChangeAspect="1"/>
          </p:cNvPicPr>
          <p:nvPr/>
        </p:nvPicPr>
        <p:blipFill>
          <a:blip r:embed="rId10"/>
          <a:stretch>
            <a:fillRect/>
          </a:stretch>
        </p:blipFill>
        <p:spPr>
          <a:xfrm>
            <a:off x="7401030" y="2757189"/>
            <a:ext cx="925714" cy="845830"/>
          </a:xfrm>
          <a:prstGeom prst="rect">
            <a:avLst/>
          </a:prstGeom>
        </p:spPr>
      </p:pic>
      <p:pic>
        <p:nvPicPr>
          <p:cNvPr id="7" name="Picture 6">
            <a:extLst>
              <a:ext uri="{FF2B5EF4-FFF2-40B4-BE49-F238E27FC236}">
                <a16:creationId xmlns:a16="http://schemas.microsoft.com/office/drawing/2014/main" id="{FC0A2152-0DF1-1581-4DE2-ED1D3A59C757}"/>
              </a:ext>
            </a:extLst>
          </p:cNvPr>
          <p:cNvPicPr>
            <a:picLocks noChangeAspect="1"/>
          </p:cNvPicPr>
          <p:nvPr/>
        </p:nvPicPr>
        <p:blipFill>
          <a:blip r:embed="rId11"/>
          <a:stretch>
            <a:fillRect/>
          </a:stretch>
        </p:blipFill>
        <p:spPr>
          <a:xfrm>
            <a:off x="6321708" y="4275257"/>
            <a:ext cx="589461" cy="320809"/>
          </a:xfrm>
          <a:prstGeom prst="rect">
            <a:avLst/>
          </a:prstGeom>
        </p:spPr>
      </p:pic>
      <p:pic>
        <p:nvPicPr>
          <p:cNvPr id="10" name="Picture 9">
            <a:extLst>
              <a:ext uri="{FF2B5EF4-FFF2-40B4-BE49-F238E27FC236}">
                <a16:creationId xmlns:a16="http://schemas.microsoft.com/office/drawing/2014/main" id="{2649EA34-4796-E274-0B8E-F32992699A8B}"/>
              </a:ext>
            </a:extLst>
          </p:cNvPr>
          <p:cNvPicPr>
            <a:picLocks noChangeAspect="1"/>
          </p:cNvPicPr>
          <p:nvPr/>
        </p:nvPicPr>
        <p:blipFill>
          <a:blip r:embed="rId12"/>
          <a:stretch>
            <a:fillRect/>
          </a:stretch>
        </p:blipFill>
        <p:spPr>
          <a:xfrm>
            <a:off x="7635370" y="4179478"/>
            <a:ext cx="454105" cy="575075"/>
          </a:xfrm>
          <a:prstGeom prst="rect">
            <a:avLst/>
          </a:prstGeom>
        </p:spPr>
      </p:pic>
      <p:pic>
        <p:nvPicPr>
          <p:cNvPr id="12" name="Picture 11">
            <a:extLst>
              <a:ext uri="{FF2B5EF4-FFF2-40B4-BE49-F238E27FC236}">
                <a16:creationId xmlns:a16="http://schemas.microsoft.com/office/drawing/2014/main" id="{B985B2FB-9CF7-2FE7-2741-716E190F3191}"/>
              </a:ext>
            </a:extLst>
          </p:cNvPr>
          <p:cNvPicPr>
            <a:picLocks noChangeAspect="1"/>
          </p:cNvPicPr>
          <p:nvPr/>
        </p:nvPicPr>
        <p:blipFill rotWithShape="1">
          <a:blip r:embed="rId13"/>
          <a:srcRect l="-1" r="-5284" b="25701"/>
          <a:stretch/>
        </p:blipFill>
        <p:spPr>
          <a:xfrm>
            <a:off x="7008027" y="4235009"/>
            <a:ext cx="514188" cy="464015"/>
          </a:xfrm>
          <a:prstGeom prst="rect">
            <a:avLst/>
          </a:prstGeom>
        </p:spPr>
      </p:pic>
      <p:graphicFrame>
        <p:nvGraphicFramePr>
          <p:cNvPr id="14" name="Table 13">
            <a:extLst>
              <a:ext uri="{FF2B5EF4-FFF2-40B4-BE49-F238E27FC236}">
                <a16:creationId xmlns:a16="http://schemas.microsoft.com/office/drawing/2014/main" id="{1A660EB5-E8CA-2D86-524B-7FD7F0727749}"/>
              </a:ext>
            </a:extLst>
          </p:cNvPr>
          <p:cNvGraphicFramePr>
            <a:graphicFrameLocks noGrp="1"/>
          </p:cNvGraphicFramePr>
          <p:nvPr>
            <p:extLst>
              <p:ext uri="{D42A27DB-BD31-4B8C-83A1-F6EECF244321}">
                <p14:modId xmlns:p14="http://schemas.microsoft.com/office/powerpoint/2010/main" val="779045560"/>
              </p:ext>
            </p:extLst>
          </p:nvPr>
        </p:nvGraphicFramePr>
        <p:xfrm>
          <a:off x="233041" y="3736014"/>
          <a:ext cx="5307031" cy="1198593"/>
        </p:xfrm>
        <a:graphic>
          <a:graphicData uri="http://schemas.openxmlformats.org/drawingml/2006/table">
            <a:tbl>
              <a:tblPr firstRow="1" bandRow="1">
                <a:tableStyleId>{2D5ABB26-0587-4C30-8999-92F81FD0307C}</a:tableStyleId>
              </a:tblPr>
              <a:tblGrid>
                <a:gridCol w="1299721">
                  <a:extLst>
                    <a:ext uri="{9D8B030D-6E8A-4147-A177-3AD203B41FA5}">
                      <a16:colId xmlns:a16="http://schemas.microsoft.com/office/drawing/2014/main" val="2714193207"/>
                    </a:ext>
                  </a:extLst>
                </a:gridCol>
                <a:gridCol w="4007310">
                  <a:extLst>
                    <a:ext uri="{9D8B030D-6E8A-4147-A177-3AD203B41FA5}">
                      <a16:colId xmlns:a16="http://schemas.microsoft.com/office/drawing/2014/main" val="402161752"/>
                    </a:ext>
                  </a:extLst>
                </a:gridCol>
              </a:tblGrid>
              <a:tr h="205365">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Water-based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41354661"/>
                  </a:ext>
                </a:extLst>
              </a:tr>
              <a:tr h="204952">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Sheen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04951">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Up to 12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97069">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Drying time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2-3 hours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04952">
                <a:tc>
                  <a:txBody>
                    <a:bodyPr/>
                    <a:lstStyle/>
                    <a:p>
                      <a:pPr marL="0" indent="85725" algn="just"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&gt;2,500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r h="181304">
                <a:tc>
                  <a:txBody>
                    <a:bodyPr/>
                    <a:lstStyle/>
                    <a:p>
                      <a:pPr marL="0" indent="85725" algn="just"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Warranty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12 years. Refer to T&amp;C at duluxweatherhsieldwarranty.com.my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284416684"/>
                  </a:ext>
                </a:extLst>
              </a:tr>
            </a:tbl>
          </a:graphicData>
        </a:graphic>
      </p:graphicFrame>
      <p:pic>
        <p:nvPicPr>
          <p:cNvPr id="3" name="Picture 2">
            <a:extLst>
              <a:ext uri="{FF2B5EF4-FFF2-40B4-BE49-F238E27FC236}">
                <a16:creationId xmlns:a16="http://schemas.microsoft.com/office/drawing/2014/main" id="{8A6B2E6C-4178-9441-FFB8-FC28E12040F0}"/>
              </a:ext>
            </a:extLst>
          </p:cNvPr>
          <p:cNvPicPr>
            <a:picLocks noChangeAspect="1"/>
          </p:cNvPicPr>
          <p:nvPr/>
        </p:nvPicPr>
        <p:blipFill>
          <a:blip r:embed="rId14"/>
          <a:stretch>
            <a:fillRect/>
          </a:stretch>
        </p:blipFill>
        <p:spPr>
          <a:xfrm>
            <a:off x="7298905" y="3591906"/>
            <a:ext cx="538186" cy="538186"/>
          </a:xfrm>
          <a:prstGeom prst="rect">
            <a:avLst/>
          </a:prstGeom>
        </p:spPr>
      </p:pic>
      <p:sp>
        <p:nvSpPr>
          <p:cNvPr id="6" name="TextBox 5">
            <a:extLst>
              <a:ext uri="{FF2B5EF4-FFF2-40B4-BE49-F238E27FC236}">
                <a16:creationId xmlns:a16="http://schemas.microsoft.com/office/drawing/2014/main" id="{8E7D42C6-D95F-2B86-FC21-38E17A14C5A7}"/>
              </a:ext>
            </a:extLst>
          </p:cNvPr>
          <p:cNvSpPr txBox="1"/>
          <p:nvPr/>
        </p:nvSpPr>
        <p:spPr>
          <a:xfrm>
            <a:off x="5933517" y="4882136"/>
            <a:ext cx="2338753" cy="914400"/>
          </a:xfrm>
          <a:prstGeom prst="rect">
            <a:avLst/>
          </a:prstGeom>
          <a:noFill/>
        </p:spPr>
        <p:txBody>
          <a:bodyPr wrap="none" lIns="0" tIns="0" rIns="0" bIns="0" rtlCol="0" anchor="t">
            <a:noAutofit/>
          </a:bodyPr>
          <a:lstStyle/>
          <a:p>
            <a:r>
              <a:rPr lang="en-US" sz="700" b="0" i="1" dirty="0"/>
              <a:t>Disclaimer:</a:t>
            </a:r>
            <a:r>
              <a:rPr lang="en-US" sz="700" i="1" dirty="0"/>
              <a:t> Under controlled lab test conditions. </a:t>
            </a:r>
            <a:endParaRPr lang="en-US" sz="700" b="0" i="1" dirty="0">
              <a:cs typeface="Arial"/>
            </a:endParaRPr>
          </a:p>
        </p:txBody>
      </p:sp>
    </p:spTree>
    <p:extLst>
      <p:ext uri="{BB962C8B-B14F-4D97-AF65-F5344CB8AC3E}">
        <p14:creationId xmlns:p14="http://schemas.microsoft.com/office/powerpoint/2010/main" val="263306248"/>
      </p:ext>
    </p:extLst>
  </p:cSld>
  <p:clrMapOvr>
    <a:masterClrMapping/>
  </p:clrMapOvr>
  <p:extLst>
    <p:ext uri="{6950BFC3-D8DA-4A85-94F7-54DA5524770B}">
      <p188:commentRel xmlns:p188="http://schemas.microsoft.com/office/powerpoint/2018/8/main" r:id="rId2"/>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descr="A picture containing logo&#10;&#10;Description automatically generated">
            <a:extLst>
              <a:ext uri="{FF2B5EF4-FFF2-40B4-BE49-F238E27FC236}">
                <a16:creationId xmlns:a16="http://schemas.microsoft.com/office/drawing/2014/main" id="{14D811DA-6DB4-F5CE-0F93-2A15E75CC12B}"/>
              </a:ext>
            </a:extLst>
          </p:cNvPr>
          <p:cNvPicPr>
            <a:picLocks noChangeAspect="1"/>
          </p:cNvPicPr>
          <p:nvPr/>
        </p:nvPicPr>
        <p:blipFill>
          <a:blip r:embed="rId2"/>
          <a:stretch>
            <a:fillRect/>
          </a:stretch>
        </p:blipFill>
        <p:spPr>
          <a:xfrm>
            <a:off x="6348417" y="3443294"/>
            <a:ext cx="1534363" cy="861865"/>
          </a:xfrm>
          <a:prstGeom prst="rect">
            <a:avLst/>
          </a:prstGeom>
        </p:spPr>
      </p:pic>
      <p:sp>
        <p:nvSpPr>
          <p:cNvPr id="2" name="Title 7">
            <a:extLst>
              <a:ext uri="{FF2B5EF4-FFF2-40B4-BE49-F238E27FC236}">
                <a16:creationId xmlns:a16="http://schemas.microsoft.com/office/drawing/2014/main" id="{4E24642E-B7A2-9315-9FE3-5E2F0A62D339}"/>
              </a:ext>
            </a:extLst>
          </p:cNvPr>
          <p:cNvSpPr txBox="1">
            <a:spLocks/>
          </p:cNvSpPr>
          <p:nvPr/>
        </p:nvSpPr>
        <p:spPr>
          <a:xfrm>
            <a:off x="186836" y="139857"/>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endParaRPr lang="en-SG"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534083817"/>
              </p:ext>
            </p:extLst>
          </p:nvPr>
        </p:nvGraphicFramePr>
        <p:xfrm>
          <a:off x="304976" y="548286"/>
          <a:ext cx="4776275" cy="2844800"/>
        </p:xfrm>
        <a:graphic>
          <a:graphicData uri="http://schemas.openxmlformats.org/drawingml/2006/table">
            <a:tbl>
              <a:tblPr firstRow="1" bandRow="1">
                <a:tableStyleId>{5940675A-B579-460E-94D1-54222C63F5DA}</a:tableStyleId>
              </a:tblPr>
              <a:tblGrid>
                <a:gridCol w="4776275">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8077">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My home is a symbol of my success, a pristine-looking house fills me with pride. Harsh weather and air pollution make the exterior walls of my home look old and dirty sooner than expected. I wish for an exterior paint that would keep my house looking clean and fresh for longer.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23556">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81845">
                <a:tc>
                  <a:txBody>
                    <a:bodyPr/>
                    <a:lstStyle/>
                    <a:p>
                      <a:pPr fontAlgn="base"/>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with its </a:t>
                      </a:r>
                      <a:r>
                        <a:rPr lang="en-US" sz="1050" b="0" dirty="0" err="1">
                          <a:latin typeface="Open Sans" panose="020B0606030504020204" pitchFamily="34" charset="0"/>
                          <a:ea typeface="Open Sans" panose="020B0606030504020204" pitchFamily="34" charset="0"/>
                          <a:cs typeface="Open Sans" panose="020B0606030504020204" pitchFamily="34" charset="0"/>
                        </a:rPr>
                        <a:t>Dualshield</a:t>
                      </a:r>
                      <a:r>
                        <a:rPr lang="en-US" sz="1050" b="0" dirty="0">
                          <a:latin typeface="Open Sans" panose="020B0606030504020204" pitchFamily="34" charset="0"/>
                          <a:ea typeface="Open Sans" panose="020B0606030504020204" pitchFamily="34" charset="0"/>
                          <a:cs typeface="Open Sans" panose="020B0606030504020204" pitchFamily="34" charset="0"/>
                        </a:rPr>
                        <a:t>™ Technology, provides 2x* longer protection against </a:t>
                      </a:r>
                      <a:r>
                        <a:rPr lang="en-US" sz="1050" b="0" dirty="0" err="1">
                          <a:latin typeface="Open Sans" panose="020B0606030504020204" pitchFamily="34" charset="0"/>
                          <a:ea typeface="Open Sans" panose="020B0606030504020204" pitchFamily="34" charset="0"/>
                          <a:cs typeface="Open Sans" panose="020B0606030504020204" pitchFamily="34" charset="0"/>
                        </a:rPr>
                        <a:t>colour</a:t>
                      </a:r>
                      <a:r>
                        <a:rPr lang="en-US" sz="1050" b="0" dirty="0">
                          <a:latin typeface="Open Sans" panose="020B0606030504020204" pitchFamily="34" charset="0"/>
                          <a:ea typeface="Open Sans" panose="020B0606030504020204" pitchFamily="34" charset="0"/>
                          <a:cs typeface="Open Sans" panose="020B0606030504020204" pitchFamily="34" charset="0"/>
                        </a:rPr>
                        <a:t> fading, alkali, dirt and dust deposits and algae &amp; fungus. </a:t>
                      </a:r>
                    </a:p>
                    <a:p>
                      <a:pPr fontAlgn="base">
                        <a:spcBef>
                          <a:spcPts val="200"/>
                        </a:spcBef>
                      </a:pPr>
                      <a:r>
                        <a:rPr lang="en-US" sz="800" b="0" i="1" dirty="0">
                          <a:latin typeface="Open Sans" panose="020B0606030504020204" pitchFamily="34" charset="0"/>
                          <a:ea typeface="Open Sans" panose="020B0606030504020204" pitchFamily="34" charset="0"/>
                          <a:cs typeface="Open Sans" panose="020B0606030504020204" pitchFamily="34" charset="0"/>
                        </a:rPr>
                        <a:t>(* Compared to standard exterior paint)</a:t>
                      </a:r>
                      <a:endParaRPr lang="en-US" sz="80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Cleaner, brighter and fresher home with 2X Ultimate Protection against all weather with 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comes with 7 years of protection assurance.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8" name="Rectangle: Diagonal Corners Rounded 7" descr="Yellow chair on light blue background">
            <a:extLst>
              <a:ext uri="{FF2B5EF4-FFF2-40B4-BE49-F238E27FC236}">
                <a16:creationId xmlns:a16="http://schemas.microsoft.com/office/drawing/2014/main" id="{463A00BC-F647-8EFD-DBDD-262CF5B11BD7}"/>
              </a:ext>
            </a:extLst>
          </p:cNvPr>
          <p:cNvSpPr/>
          <p:nvPr/>
        </p:nvSpPr>
        <p:spPr>
          <a:xfrm>
            <a:off x="5188793" y="902644"/>
            <a:ext cx="2381989" cy="1212245"/>
          </a:xfrm>
          <a:prstGeom prst="round2DiagRect">
            <a:avLst>
              <a:gd name="adj1" fmla="val 0"/>
              <a:gd name="adj2" fmla="val 14184"/>
            </a:avLst>
          </a:prstGeom>
          <a:blipFill dpi="0" rotWithShape="1">
            <a:blip r:embed="rId3">
              <a:extLst>
                <a:ext uri="{28A0092B-C50C-407E-A947-70E740481C1C}">
                  <a14:useLocalDpi xmlns:a14="http://schemas.microsoft.com/office/drawing/2010/main" val="0"/>
                </a:ext>
              </a:extLst>
            </a:blip>
            <a:srcRect/>
            <a:stretch>
              <a:fillRect/>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err="1"/>
          </a:p>
        </p:txBody>
      </p:sp>
      <p:sp>
        <p:nvSpPr>
          <p:cNvPr id="17" name="TextBox 16">
            <a:extLst>
              <a:ext uri="{FF2B5EF4-FFF2-40B4-BE49-F238E27FC236}">
                <a16:creationId xmlns:a16="http://schemas.microsoft.com/office/drawing/2014/main" id="{2C1BCB6B-5C11-4256-50CE-FFE4CEE4EB7C}"/>
              </a:ext>
            </a:extLst>
          </p:cNvPr>
          <p:cNvSpPr txBox="1"/>
          <p:nvPr/>
        </p:nvSpPr>
        <p:spPr>
          <a:xfrm>
            <a:off x="210901" y="3435838"/>
            <a:ext cx="4870350"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635224" y="2185222"/>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5L, 18L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995070075"/>
              </p:ext>
            </p:extLst>
          </p:nvPr>
        </p:nvGraphicFramePr>
        <p:xfrm>
          <a:off x="304193" y="3731620"/>
          <a:ext cx="5494633" cy="1218752"/>
        </p:xfrm>
        <a:graphic>
          <a:graphicData uri="http://schemas.openxmlformats.org/drawingml/2006/table">
            <a:tbl>
              <a:tblPr firstRow="1" bandRow="1">
                <a:tableStyleId>{2D5ABB26-0587-4C30-8999-92F81FD0307C}</a:tableStyleId>
              </a:tblPr>
              <a:tblGrid>
                <a:gridCol w="1498329">
                  <a:extLst>
                    <a:ext uri="{9D8B030D-6E8A-4147-A177-3AD203B41FA5}">
                      <a16:colId xmlns:a16="http://schemas.microsoft.com/office/drawing/2014/main" val="2714193207"/>
                    </a:ext>
                  </a:extLst>
                </a:gridCol>
                <a:gridCol w="3996304">
                  <a:extLst>
                    <a:ext uri="{9D8B030D-6E8A-4147-A177-3AD203B41FA5}">
                      <a16:colId xmlns:a16="http://schemas.microsoft.com/office/drawing/2014/main" val="402161752"/>
                    </a:ext>
                  </a:extLst>
                </a:gridCol>
              </a:tblGrid>
              <a:tr h="210691">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Water-based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167494226"/>
                  </a:ext>
                </a:extLst>
              </a:tr>
              <a:tr h="197069">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Low Sheen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1283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Up to 12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65538">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Drying time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2-3 hours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10733">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&gt;2,500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r h="219785">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Warranty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7 years. Refer to T&amp;C at duluxweatherhsieldwarranty.com.my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728808613"/>
                  </a:ext>
                </a:extLst>
              </a:tr>
            </a:tbl>
          </a:graphicData>
        </a:graphic>
      </p:graphicFrame>
      <p:pic>
        <p:nvPicPr>
          <p:cNvPr id="10" name="Picture 9" descr="A blue can of food&#10;&#10;Description automatically generated with low confidence">
            <a:extLst>
              <a:ext uri="{FF2B5EF4-FFF2-40B4-BE49-F238E27FC236}">
                <a16:creationId xmlns:a16="http://schemas.microsoft.com/office/drawing/2014/main" id="{BC5181D9-D52A-2828-7B03-6AB1B0AE54FF}"/>
              </a:ext>
            </a:extLst>
          </p:cNvPr>
          <p:cNvPicPr>
            <a:picLocks noChangeAspect="1"/>
          </p:cNvPicPr>
          <p:nvPr/>
        </p:nvPicPr>
        <p:blipFill>
          <a:blip r:embed="rId4"/>
          <a:stretch>
            <a:fillRect/>
          </a:stretch>
        </p:blipFill>
        <p:spPr>
          <a:xfrm>
            <a:off x="7575479" y="509361"/>
            <a:ext cx="1293151" cy="1810003"/>
          </a:xfrm>
          <a:prstGeom prst="rect">
            <a:avLst/>
          </a:prstGeom>
        </p:spPr>
      </p:pic>
      <p:pic>
        <p:nvPicPr>
          <p:cNvPr id="14" name="Picture 13" descr="A picture containing logo&#10;&#10;Description automatically generated">
            <a:extLst>
              <a:ext uri="{FF2B5EF4-FFF2-40B4-BE49-F238E27FC236}">
                <a16:creationId xmlns:a16="http://schemas.microsoft.com/office/drawing/2014/main" id="{3B6E704A-176D-563D-A947-FD3AB73B683F}"/>
              </a:ext>
            </a:extLst>
          </p:cNvPr>
          <p:cNvPicPr>
            <a:picLocks noChangeAspect="1"/>
          </p:cNvPicPr>
          <p:nvPr/>
        </p:nvPicPr>
        <p:blipFill>
          <a:blip r:embed="rId5"/>
          <a:stretch>
            <a:fillRect/>
          </a:stretch>
        </p:blipFill>
        <p:spPr>
          <a:xfrm>
            <a:off x="4675365" y="2273354"/>
            <a:ext cx="2348997" cy="1319452"/>
          </a:xfrm>
          <a:prstGeom prst="rect">
            <a:avLst/>
          </a:prstGeom>
        </p:spPr>
      </p:pic>
      <p:pic>
        <p:nvPicPr>
          <p:cNvPr id="16" name="Picture 15" descr="Graphical user interface&#10;&#10;Description automatically generated">
            <a:extLst>
              <a:ext uri="{FF2B5EF4-FFF2-40B4-BE49-F238E27FC236}">
                <a16:creationId xmlns:a16="http://schemas.microsoft.com/office/drawing/2014/main" id="{813BD376-5374-E890-968B-E7C7C1EACF24}"/>
              </a:ext>
            </a:extLst>
          </p:cNvPr>
          <p:cNvPicPr>
            <a:picLocks noChangeAspect="1"/>
          </p:cNvPicPr>
          <p:nvPr/>
        </p:nvPicPr>
        <p:blipFill>
          <a:blip r:embed="rId6"/>
          <a:stretch>
            <a:fillRect/>
          </a:stretch>
        </p:blipFill>
        <p:spPr>
          <a:xfrm>
            <a:off x="7744355" y="3449204"/>
            <a:ext cx="1534363" cy="861865"/>
          </a:xfrm>
          <a:prstGeom prst="rect">
            <a:avLst/>
          </a:prstGeom>
        </p:spPr>
      </p:pic>
      <p:pic>
        <p:nvPicPr>
          <p:cNvPr id="22" name="Picture 21" descr="A picture containing diagram&#10;&#10;Description automatically generated">
            <a:extLst>
              <a:ext uri="{FF2B5EF4-FFF2-40B4-BE49-F238E27FC236}">
                <a16:creationId xmlns:a16="http://schemas.microsoft.com/office/drawing/2014/main" id="{D5967B6E-2682-2586-B605-E79697D6E5AE}"/>
              </a:ext>
            </a:extLst>
          </p:cNvPr>
          <p:cNvPicPr>
            <a:picLocks noChangeAspect="1"/>
          </p:cNvPicPr>
          <p:nvPr/>
        </p:nvPicPr>
        <p:blipFill rotWithShape="1">
          <a:blip r:embed="rId7"/>
          <a:srcRect r="30126"/>
          <a:stretch/>
        </p:blipFill>
        <p:spPr>
          <a:xfrm>
            <a:off x="5606023" y="3454107"/>
            <a:ext cx="1072129" cy="861865"/>
          </a:xfrm>
          <a:prstGeom prst="rect">
            <a:avLst/>
          </a:prstGeom>
        </p:spPr>
      </p:pic>
      <p:pic>
        <p:nvPicPr>
          <p:cNvPr id="24" name="Picture 23" descr="Graphical user interface&#10;&#10;Description automatically generated with low confidence">
            <a:extLst>
              <a:ext uri="{FF2B5EF4-FFF2-40B4-BE49-F238E27FC236}">
                <a16:creationId xmlns:a16="http://schemas.microsoft.com/office/drawing/2014/main" id="{3D2C24A6-B176-8E12-B0FB-7D45A853B23C}"/>
              </a:ext>
            </a:extLst>
          </p:cNvPr>
          <p:cNvPicPr>
            <a:picLocks noChangeAspect="1"/>
          </p:cNvPicPr>
          <p:nvPr/>
        </p:nvPicPr>
        <p:blipFill>
          <a:blip r:embed="rId8"/>
          <a:stretch>
            <a:fillRect/>
          </a:stretch>
        </p:blipFill>
        <p:spPr>
          <a:xfrm>
            <a:off x="6054703" y="2597600"/>
            <a:ext cx="1706702" cy="916557"/>
          </a:xfrm>
          <a:prstGeom prst="rect">
            <a:avLst/>
          </a:prstGeom>
        </p:spPr>
      </p:pic>
      <p:pic>
        <p:nvPicPr>
          <p:cNvPr id="27" name="Picture 26" descr="Graphical user interface&#10;&#10;Description automatically generated with medium confidence">
            <a:extLst>
              <a:ext uri="{FF2B5EF4-FFF2-40B4-BE49-F238E27FC236}">
                <a16:creationId xmlns:a16="http://schemas.microsoft.com/office/drawing/2014/main" id="{7C875243-E910-6B4C-865E-4B2A0D4E0794}"/>
              </a:ext>
            </a:extLst>
          </p:cNvPr>
          <p:cNvPicPr>
            <a:picLocks noChangeAspect="1"/>
          </p:cNvPicPr>
          <p:nvPr/>
        </p:nvPicPr>
        <p:blipFill rotWithShape="1">
          <a:blip r:embed="rId9"/>
          <a:srcRect l="26175" t="1" b="686"/>
          <a:stretch/>
        </p:blipFill>
        <p:spPr>
          <a:xfrm>
            <a:off x="7432004" y="3449206"/>
            <a:ext cx="1132738" cy="855954"/>
          </a:xfrm>
          <a:prstGeom prst="rect">
            <a:avLst/>
          </a:prstGeom>
        </p:spPr>
      </p:pic>
      <p:pic>
        <p:nvPicPr>
          <p:cNvPr id="6" name="Picture 5">
            <a:extLst>
              <a:ext uri="{FF2B5EF4-FFF2-40B4-BE49-F238E27FC236}">
                <a16:creationId xmlns:a16="http://schemas.microsoft.com/office/drawing/2014/main" id="{84C6053A-9CB5-D602-71B3-E177D216111D}"/>
              </a:ext>
            </a:extLst>
          </p:cNvPr>
          <p:cNvPicPr>
            <a:picLocks noChangeAspect="1"/>
          </p:cNvPicPr>
          <p:nvPr/>
        </p:nvPicPr>
        <p:blipFill>
          <a:blip r:embed="rId10"/>
          <a:stretch>
            <a:fillRect/>
          </a:stretch>
        </p:blipFill>
        <p:spPr>
          <a:xfrm>
            <a:off x="8190716" y="2792766"/>
            <a:ext cx="579668" cy="527046"/>
          </a:xfrm>
          <a:prstGeom prst="rect">
            <a:avLst/>
          </a:prstGeom>
        </p:spPr>
      </p:pic>
      <p:pic>
        <p:nvPicPr>
          <p:cNvPr id="4" name="Picture 3">
            <a:extLst>
              <a:ext uri="{FF2B5EF4-FFF2-40B4-BE49-F238E27FC236}">
                <a16:creationId xmlns:a16="http://schemas.microsoft.com/office/drawing/2014/main" id="{4C62D3DA-ECC8-917D-AB2B-B6A00A46CCE0}"/>
              </a:ext>
            </a:extLst>
          </p:cNvPr>
          <p:cNvPicPr>
            <a:picLocks noChangeAspect="1"/>
          </p:cNvPicPr>
          <p:nvPr/>
        </p:nvPicPr>
        <p:blipFill>
          <a:blip r:embed="rId11"/>
          <a:stretch>
            <a:fillRect/>
          </a:stretch>
        </p:blipFill>
        <p:spPr>
          <a:xfrm>
            <a:off x="6869206" y="4396302"/>
            <a:ext cx="589461" cy="320809"/>
          </a:xfrm>
          <a:prstGeom prst="rect">
            <a:avLst/>
          </a:prstGeom>
        </p:spPr>
      </p:pic>
      <p:pic>
        <p:nvPicPr>
          <p:cNvPr id="9" name="Picture 8">
            <a:extLst>
              <a:ext uri="{FF2B5EF4-FFF2-40B4-BE49-F238E27FC236}">
                <a16:creationId xmlns:a16="http://schemas.microsoft.com/office/drawing/2014/main" id="{E73519F4-2CF9-7723-C32A-E4E3FB6A092D}"/>
              </a:ext>
            </a:extLst>
          </p:cNvPr>
          <p:cNvPicPr>
            <a:picLocks noChangeAspect="1"/>
          </p:cNvPicPr>
          <p:nvPr/>
        </p:nvPicPr>
        <p:blipFill>
          <a:blip r:embed="rId12"/>
          <a:stretch>
            <a:fillRect/>
          </a:stretch>
        </p:blipFill>
        <p:spPr>
          <a:xfrm>
            <a:off x="8216486" y="4300523"/>
            <a:ext cx="454105" cy="575075"/>
          </a:xfrm>
          <a:prstGeom prst="rect">
            <a:avLst/>
          </a:prstGeom>
        </p:spPr>
      </p:pic>
      <p:pic>
        <p:nvPicPr>
          <p:cNvPr id="11" name="Picture 10">
            <a:extLst>
              <a:ext uri="{FF2B5EF4-FFF2-40B4-BE49-F238E27FC236}">
                <a16:creationId xmlns:a16="http://schemas.microsoft.com/office/drawing/2014/main" id="{BEB7B4C7-7E9F-421A-6F56-7016D40E2233}"/>
              </a:ext>
            </a:extLst>
          </p:cNvPr>
          <p:cNvPicPr>
            <a:picLocks noChangeAspect="1"/>
          </p:cNvPicPr>
          <p:nvPr/>
        </p:nvPicPr>
        <p:blipFill rotWithShape="1">
          <a:blip r:embed="rId13"/>
          <a:srcRect l="-1" r="-5284" b="25701"/>
          <a:stretch/>
        </p:blipFill>
        <p:spPr>
          <a:xfrm>
            <a:off x="7589143" y="4356054"/>
            <a:ext cx="514188" cy="464015"/>
          </a:xfrm>
          <a:prstGeom prst="rect">
            <a:avLst/>
          </a:prstGeom>
        </p:spPr>
      </p:pic>
      <p:pic>
        <p:nvPicPr>
          <p:cNvPr id="12" name="Picture 11">
            <a:extLst>
              <a:ext uri="{FF2B5EF4-FFF2-40B4-BE49-F238E27FC236}">
                <a16:creationId xmlns:a16="http://schemas.microsoft.com/office/drawing/2014/main" id="{CF5588F9-AB7F-651A-50E3-4BCF7A894844}"/>
              </a:ext>
            </a:extLst>
          </p:cNvPr>
          <p:cNvPicPr>
            <a:picLocks noChangeAspect="1"/>
          </p:cNvPicPr>
          <p:nvPr/>
        </p:nvPicPr>
        <p:blipFill>
          <a:blip r:embed="rId14"/>
          <a:stretch>
            <a:fillRect/>
          </a:stretch>
        </p:blipFill>
        <p:spPr>
          <a:xfrm>
            <a:off x="6181297" y="4300873"/>
            <a:ext cx="538186" cy="538186"/>
          </a:xfrm>
          <a:prstGeom prst="rect">
            <a:avLst/>
          </a:prstGeom>
        </p:spPr>
      </p:pic>
      <p:pic>
        <p:nvPicPr>
          <p:cNvPr id="13" name="Picture 12">
            <a:extLst>
              <a:ext uri="{FF2B5EF4-FFF2-40B4-BE49-F238E27FC236}">
                <a16:creationId xmlns:a16="http://schemas.microsoft.com/office/drawing/2014/main" id="{A37D0FC4-18F3-BA46-05B3-C66CC61EB0CD}"/>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367857" y="2830241"/>
            <a:ext cx="645872" cy="463016"/>
          </a:xfrm>
          <a:prstGeom prst="rect">
            <a:avLst/>
          </a:prstGeom>
        </p:spPr>
      </p:pic>
    </p:spTree>
    <p:extLst>
      <p:ext uri="{BB962C8B-B14F-4D97-AF65-F5344CB8AC3E}">
        <p14:creationId xmlns:p14="http://schemas.microsoft.com/office/powerpoint/2010/main" val="223007694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86836" y="218687"/>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r>
              <a:rPr lang="en-SG" dirty="0">
                <a:latin typeface="Colour Sans" panose="02000503030000020004" pitchFamily="2" charset="0"/>
              </a:rPr>
              <a:t> Roof</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1080073546"/>
              </p:ext>
            </p:extLst>
          </p:nvPr>
        </p:nvGraphicFramePr>
        <p:xfrm>
          <a:off x="289211" y="634999"/>
          <a:ext cx="4709233" cy="2845303"/>
        </p:xfrm>
        <a:graphic>
          <a:graphicData uri="http://schemas.openxmlformats.org/drawingml/2006/table">
            <a:tbl>
              <a:tblPr firstRow="1" bandRow="1">
                <a:tableStyleId>{5940675A-B579-460E-94D1-54222C63F5DA}</a:tableStyleId>
              </a:tblPr>
              <a:tblGrid>
                <a:gridCol w="4709233">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813386">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My home is a symbol of my success, a pristine-looking house fills me with pride. Harsh weather make the roof tiles of my house look old and dirty sooner than expected. I wish for an exterior roof paint that keep my roof tiles looking clean and fresh for longer, while cooling at home.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8459">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797477">
                <a:tc>
                  <a:txBody>
                    <a:bodyPr/>
                    <a:lstStyle/>
                    <a:p>
                      <a:pPr fontAlgn="base"/>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Roof, with its Colour Lock Technology, Algae/ Fungus Guard and Alkali Guard provides longer protection against </a:t>
                      </a:r>
                      <a:r>
                        <a:rPr lang="en-US" sz="1050" b="0" dirty="0" err="1">
                          <a:latin typeface="Open Sans" panose="020B0606030504020204" pitchFamily="34" charset="0"/>
                          <a:ea typeface="Open Sans" panose="020B0606030504020204" pitchFamily="34" charset="0"/>
                          <a:cs typeface="Open Sans" panose="020B0606030504020204" pitchFamily="34" charset="0"/>
                        </a:rPr>
                        <a:t>colour</a:t>
                      </a:r>
                      <a:r>
                        <a:rPr lang="en-US" sz="1050" b="0" dirty="0">
                          <a:latin typeface="Open Sans" panose="020B0606030504020204" pitchFamily="34" charset="0"/>
                          <a:ea typeface="Open Sans" panose="020B0606030504020204" pitchFamily="34" charset="0"/>
                          <a:cs typeface="Open Sans" panose="020B0606030504020204" pitchFamily="34" charset="0"/>
                        </a:rPr>
                        <a:t> fading, dirt and alkali to the roof tiles and its Keep Cool Technology helps to shield roof against sun’s heat. </a:t>
                      </a:r>
                      <a:endParaRPr lang="en-US" sz="80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Cleaner, fresher, long-lasting roof </a:t>
                      </a:r>
                      <a:r>
                        <a:rPr lang="en-US" sz="1050" b="0" dirty="0" err="1">
                          <a:latin typeface="Open Sans" panose="020B0606030504020204" pitchFamily="34" charset="0"/>
                          <a:ea typeface="Open Sans" panose="020B0606030504020204" pitchFamily="34" charset="0"/>
                          <a:cs typeface="Open Sans" panose="020B0606030504020204" pitchFamily="34" charset="0"/>
                        </a:rPr>
                        <a:t>colour</a:t>
                      </a:r>
                      <a:r>
                        <a:rPr lang="en-US" sz="1050" b="0" dirty="0">
                          <a:latin typeface="Open Sans" panose="020B0606030504020204" pitchFamily="34" charset="0"/>
                          <a:ea typeface="Open Sans" panose="020B0606030504020204" pitchFamily="34" charset="0"/>
                          <a:cs typeface="Open Sans" panose="020B0606030504020204" pitchFamily="34" charset="0"/>
                        </a:rPr>
                        <a:t> and cooler home with 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Roof!</a:t>
                      </a:r>
                      <a:endParaRPr lang="en-US" sz="100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224418" y="3519736"/>
            <a:ext cx="4870350"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92759" y="2052070"/>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5L, 18L*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2059676599"/>
              </p:ext>
            </p:extLst>
          </p:nvPr>
        </p:nvGraphicFramePr>
        <p:xfrm>
          <a:off x="304976" y="3827513"/>
          <a:ext cx="5386376" cy="1132721"/>
        </p:xfrm>
        <a:graphic>
          <a:graphicData uri="http://schemas.openxmlformats.org/drawingml/2006/table">
            <a:tbl>
              <a:tblPr firstRow="1" bandRow="1">
                <a:tableStyleId>{2D5ABB26-0587-4C30-8999-92F81FD0307C}</a:tableStyleId>
              </a:tblPr>
              <a:tblGrid>
                <a:gridCol w="1507219">
                  <a:extLst>
                    <a:ext uri="{9D8B030D-6E8A-4147-A177-3AD203B41FA5}">
                      <a16:colId xmlns:a16="http://schemas.microsoft.com/office/drawing/2014/main" val="2714193207"/>
                    </a:ext>
                  </a:extLst>
                </a:gridCol>
                <a:gridCol w="3879157">
                  <a:extLst>
                    <a:ext uri="{9D8B030D-6E8A-4147-A177-3AD203B41FA5}">
                      <a16:colId xmlns:a16="http://schemas.microsoft.com/office/drawing/2014/main" val="402161752"/>
                    </a:ext>
                  </a:extLst>
                </a:gridCol>
              </a:tblGrid>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Water-based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43849679"/>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Mid Sheen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Up to 20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/5L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Drying time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2-3 hours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10 ready-mix colours; only 3 selected popular colours in 18L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24" name="Picture 23" descr="Graphical user interface&#10;&#10;Description automatically generated with low confidence">
            <a:extLst>
              <a:ext uri="{FF2B5EF4-FFF2-40B4-BE49-F238E27FC236}">
                <a16:creationId xmlns:a16="http://schemas.microsoft.com/office/drawing/2014/main" id="{3D2C24A6-B176-8E12-B0FB-7D45A853B23C}"/>
              </a:ext>
            </a:extLst>
          </p:cNvPr>
          <p:cNvPicPr>
            <a:picLocks noChangeAspect="1"/>
          </p:cNvPicPr>
          <p:nvPr/>
        </p:nvPicPr>
        <p:blipFill rotWithShape="1">
          <a:blip r:embed="rId2"/>
          <a:srcRect l="26904" t="13721" r="25447" b="11083"/>
          <a:stretch/>
        </p:blipFill>
        <p:spPr>
          <a:xfrm>
            <a:off x="7485078" y="2524805"/>
            <a:ext cx="822418" cy="697012"/>
          </a:xfrm>
          <a:prstGeom prst="rect">
            <a:avLst/>
          </a:prstGeom>
        </p:spPr>
      </p:pic>
      <p:pic>
        <p:nvPicPr>
          <p:cNvPr id="4" name="Picture 3">
            <a:extLst>
              <a:ext uri="{FF2B5EF4-FFF2-40B4-BE49-F238E27FC236}">
                <a16:creationId xmlns:a16="http://schemas.microsoft.com/office/drawing/2014/main" id="{4C62D3DA-ECC8-917D-AB2B-B6A00A46CCE0}"/>
              </a:ext>
            </a:extLst>
          </p:cNvPr>
          <p:cNvPicPr>
            <a:picLocks noChangeAspect="1"/>
          </p:cNvPicPr>
          <p:nvPr/>
        </p:nvPicPr>
        <p:blipFill>
          <a:blip r:embed="rId3"/>
          <a:stretch>
            <a:fillRect/>
          </a:stretch>
        </p:blipFill>
        <p:spPr>
          <a:xfrm>
            <a:off x="6083713" y="4042876"/>
            <a:ext cx="589461" cy="320809"/>
          </a:xfrm>
          <a:prstGeom prst="rect">
            <a:avLst/>
          </a:prstGeom>
        </p:spPr>
      </p:pic>
      <p:pic>
        <p:nvPicPr>
          <p:cNvPr id="9" name="Picture 8">
            <a:extLst>
              <a:ext uri="{FF2B5EF4-FFF2-40B4-BE49-F238E27FC236}">
                <a16:creationId xmlns:a16="http://schemas.microsoft.com/office/drawing/2014/main" id="{E73519F4-2CF9-7723-C32A-E4E3FB6A092D}"/>
              </a:ext>
            </a:extLst>
          </p:cNvPr>
          <p:cNvPicPr>
            <a:picLocks noChangeAspect="1"/>
          </p:cNvPicPr>
          <p:nvPr/>
        </p:nvPicPr>
        <p:blipFill>
          <a:blip r:embed="rId4"/>
          <a:stretch>
            <a:fillRect/>
          </a:stretch>
        </p:blipFill>
        <p:spPr>
          <a:xfrm>
            <a:off x="7384514" y="3929077"/>
            <a:ext cx="454105" cy="575075"/>
          </a:xfrm>
          <a:prstGeom prst="rect">
            <a:avLst/>
          </a:prstGeom>
        </p:spPr>
      </p:pic>
      <p:pic>
        <p:nvPicPr>
          <p:cNvPr id="11" name="Picture 10">
            <a:extLst>
              <a:ext uri="{FF2B5EF4-FFF2-40B4-BE49-F238E27FC236}">
                <a16:creationId xmlns:a16="http://schemas.microsoft.com/office/drawing/2014/main" id="{BEB7B4C7-7E9F-421A-6F56-7016D40E2233}"/>
              </a:ext>
            </a:extLst>
          </p:cNvPr>
          <p:cNvPicPr>
            <a:picLocks noChangeAspect="1"/>
          </p:cNvPicPr>
          <p:nvPr/>
        </p:nvPicPr>
        <p:blipFill rotWithShape="1">
          <a:blip r:embed="rId5"/>
          <a:srcRect l="-1" r="-5284" b="25701"/>
          <a:stretch/>
        </p:blipFill>
        <p:spPr>
          <a:xfrm>
            <a:off x="6759681" y="3983770"/>
            <a:ext cx="514188" cy="464015"/>
          </a:xfrm>
          <a:prstGeom prst="rect">
            <a:avLst/>
          </a:prstGeom>
        </p:spPr>
      </p:pic>
      <p:pic>
        <p:nvPicPr>
          <p:cNvPr id="13" name="Picture 12">
            <a:extLst>
              <a:ext uri="{FF2B5EF4-FFF2-40B4-BE49-F238E27FC236}">
                <a16:creationId xmlns:a16="http://schemas.microsoft.com/office/drawing/2014/main" id="{A37D0FC4-18F3-BA46-05B3-C66CC61EB0CD}"/>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82965" y="2532300"/>
            <a:ext cx="804766" cy="576925"/>
          </a:xfrm>
          <a:prstGeom prst="rect">
            <a:avLst/>
          </a:prstGeom>
        </p:spPr>
      </p:pic>
      <p:pic>
        <p:nvPicPr>
          <p:cNvPr id="15" name="Picture 14">
            <a:extLst>
              <a:ext uri="{FF2B5EF4-FFF2-40B4-BE49-F238E27FC236}">
                <a16:creationId xmlns:a16="http://schemas.microsoft.com/office/drawing/2014/main" id="{117E9B28-C6AF-101D-E009-9A5BEBA16808}"/>
              </a:ext>
            </a:extLst>
          </p:cNvPr>
          <p:cNvPicPr>
            <a:picLocks noChangeAspect="1"/>
          </p:cNvPicPr>
          <p:nvPr/>
        </p:nvPicPr>
        <p:blipFill rotWithShape="1">
          <a:blip r:embed="rId7"/>
          <a:srcRect l="7085" r="6394" b="10198"/>
          <a:stretch/>
        </p:blipFill>
        <p:spPr>
          <a:xfrm>
            <a:off x="5260961" y="791161"/>
            <a:ext cx="2178280" cy="1187905"/>
          </a:xfrm>
          <a:prstGeom prst="rect">
            <a:avLst/>
          </a:prstGeom>
        </p:spPr>
      </p:pic>
      <p:pic>
        <p:nvPicPr>
          <p:cNvPr id="19" name="Picture 18">
            <a:extLst>
              <a:ext uri="{FF2B5EF4-FFF2-40B4-BE49-F238E27FC236}">
                <a16:creationId xmlns:a16="http://schemas.microsoft.com/office/drawing/2014/main" id="{00357232-8995-470E-AB39-14BDAA1392EE}"/>
              </a:ext>
            </a:extLst>
          </p:cNvPr>
          <p:cNvPicPr>
            <a:picLocks noChangeAspect="1"/>
          </p:cNvPicPr>
          <p:nvPr/>
        </p:nvPicPr>
        <p:blipFill>
          <a:blip r:embed="rId8"/>
          <a:stretch>
            <a:fillRect/>
          </a:stretch>
        </p:blipFill>
        <p:spPr>
          <a:xfrm>
            <a:off x="7592759" y="522402"/>
            <a:ext cx="1068517" cy="1531175"/>
          </a:xfrm>
          <a:prstGeom prst="rect">
            <a:avLst/>
          </a:prstGeom>
        </p:spPr>
      </p:pic>
      <p:pic>
        <p:nvPicPr>
          <p:cNvPr id="20" name="Picture 19" descr="Colour lock">
            <a:extLst>
              <a:ext uri="{FF2B5EF4-FFF2-40B4-BE49-F238E27FC236}">
                <a16:creationId xmlns:a16="http://schemas.microsoft.com/office/drawing/2014/main" id="{5255B983-E901-C54D-1351-1B0522B6248C}"/>
              </a:ext>
            </a:extLst>
          </p:cNvPr>
          <p:cNvPicPr>
            <a:picLocks noChangeAspect="1" noChangeArrowheads="1"/>
          </p:cNvPicPr>
          <p:nvPr/>
        </p:nvPicPr>
        <p:blipFill>
          <a:blip r:embed="rId9" cstate="print"/>
          <a:srcRect/>
          <a:stretch>
            <a:fillRect/>
          </a:stretch>
        </p:blipFill>
        <p:spPr bwMode="auto">
          <a:xfrm>
            <a:off x="6489396" y="2653567"/>
            <a:ext cx="851538" cy="435702"/>
          </a:xfrm>
          <a:prstGeom prst="rect">
            <a:avLst/>
          </a:prstGeom>
          <a:noFill/>
          <a:ln w="9525">
            <a:noFill/>
            <a:miter lim="800000"/>
            <a:headEnd/>
            <a:tailEnd/>
          </a:ln>
        </p:spPr>
      </p:pic>
      <p:pic>
        <p:nvPicPr>
          <p:cNvPr id="21" name="Picture 20" descr="image005">
            <a:extLst>
              <a:ext uri="{FF2B5EF4-FFF2-40B4-BE49-F238E27FC236}">
                <a16:creationId xmlns:a16="http://schemas.microsoft.com/office/drawing/2014/main" id="{F0000A32-DDC8-23EA-8B05-99814DF49700}"/>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6096218" y="3270322"/>
            <a:ext cx="722093" cy="4910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 name="Picture 22">
            <a:extLst>
              <a:ext uri="{FF2B5EF4-FFF2-40B4-BE49-F238E27FC236}">
                <a16:creationId xmlns:a16="http://schemas.microsoft.com/office/drawing/2014/main" id="{6EE5D0B1-1E43-3103-177E-47658F62573A}"/>
              </a:ext>
            </a:extLst>
          </p:cNvPr>
          <p:cNvPicPr>
            <a:picLocks noChangeAspect="1"/>
          </p:cNvPicPr>
          <p:nvPr/>
        </p:nvPicPr>
        <p:blipFill>
          <a:blip r:embed="rId11"/>
          <a:stretch>
            <a:fillRect/>
          </a:stretch>
        </p:blipFill>
        <p:spPr>
          <a:xfrm>
            <a:off x="6953794" y="3246004"/>
            <a:ext cx="851538" cy="533047"/>
          </a:xfrm>
          <a:prstGeom prst="rect">
            <a:avLst/>
          </a:prstGeom>
        </p:spPr>
      </p:pic>
    </p:spTree>
    <p:extLst>
      <p:ext uri="{BB962C8B-B14F-4D97-AF65-F5344CB8AC3E}">
        <p14:creationId xmlns:p14="http://schemas.microsoft.com/office/powerpoint/2010/main" val="32634492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17</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95367"/>
            <a:ext cx="8439150" cy="943099"/>
          </a:xfrm>
        </p:spPr>
        <p:txBody>
          <a:bodyPr vert="horz" lIns="0" tIns="0" rIns="0" bIns="0" rtlCol="0" anchor="t">
            <a:noAutofit/>
          </a:bodyPr>
          <a:lstStyle/>
          <a:p>
            <a:r>
              <a:rPr lang="en-SG" sz="3200" dirty="0"/>
              <a:t>EXTERIOR MASS WALL PAINT</a:t>
            </a:r>
          </a:p>
        </p:txBody>
      </p:sp>
    </p:spTree>
    <p:extLst>
      <p:ext uri="{BB962C8B-B14F-4D97-AF65-F5344CB8AC3E}">
        <p14:creationId xmlns:p14="http://schemas.microsoft.com/office/powerpoint/2010/main" val="302020037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Inspire Exterior</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441419030"/>
              </p:ext>
            </p:extLst>
          </p:nvPr>
        </p:nvGraphicFramePr>
        <p:xfrm>
          <a:off x="193627" y="787399"/>
          <a:ext cx="4190732" cy="2984597"/>
        </p:xfrm>
        <a:graphic>
          <a:graphicData uri="http://schemas.openxmlformats.org/drawingml/2006/table">
            <a:tbl>
              <a:tblPr firstRow="1" bandRow="1">
                <a:tableStyleId>{5940675A-B579-460E-94D1-54222C63F5DA}</a:tableStyleId>
              </a:tblPr>
              <a:tblGrid>
                <a:gridCol w="4190732">
                  <a:extLst>
                    <a:ext uri="{9D8B030D-6E8A-4147-A177-3AD203B41FA5}">
                      <a16:colId xmlns:a16="http://schemas.microsoft.com/office/drawing/2014/main" val="965239065"/>
                    </a:ext>
                  </a:extLst>
                </a:gridCol>
              </a:tblGrid>
              <a:tr h="287028">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03911">
                <a:tc>
                  <a:txBody>
                    <a:bodyPr/>
                    <a:lstStyle/>
                    <a:p>
                      <a:r>
                        <a:rPr lang="en-SG" sz="1050" b="0" dirty="0">
                          <a:latin typeface="Open Sans" panose="020B0606030504020204" pitchFamily="34" charset="0"/>
                          <a:ea typeface="Open Sans" panose="020B0606030504020204" pitchFamily="34" charset="0"/>
                          <a:cs typeface="Open Sans" panose="020B0606030504020204" pitchFamily="34" charset="0"/>
                        </a:rPr>
                        <a:t>The weather conditions and the sun exposure make my wall colour fading faster than Interior, I need more production for exterior than my Interior wall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68753">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2700341872"/>
                  </a:ext>
                </a:extLst>
              </a:tr>
              <a:tr h="927197">
                <a:tc>
                  <a:txBody>
                    <a:bodyPr/>
                    <a:lstStyle/>
                    <a:p>
                      <a:r>
                        <a:rPr lang="en-SG" sz="1050" b="0" dirty="0">
                          <a:latin typeface="Open Sans" panose="020B0606030504020204" pitchFamily="34" charset="0"/>
                          <a:ea typeface="Open Sans" panose="020B0606030504020204" pitchFamily="34" charset="0"/>
                          <a:cs typeface="Open Sans" panose="020B0606030504020204" pitchFamily="34" charset="0"/>
                        </a:rPr>
                        <a:t>Dulux Inspire Exterior formulate especially for your exterior matt paint wall.  ChromaBrite™ technology keeps your wall brighter for longer. With Water Resistance, Dirt Resistance, Peeling Resistance and Algae &amp; Fungus Resistance properties give extra protection for exterior wall from sun &amp; rain exposure.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4051482428"/>
                  </a:ext>
                </a:extLst>
              </a:tr>
              <a:tr h="268753">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07652">
                <a:tc>
                  <a:txBody>
                    <a:bodyPr/>
                    <a:lstStyle/>
                    <a:p>
                      <a:r>
                        <a:rPr lang="en-SG" sz="1050" b="0" dirty="0">
                          <a:latin typeface="Open Sans" panose="020B0606030504020204" pitchFamily="34" charset="0"/>
                          <a:ea typeface="Open Sans" panose="020B0606030504020204" pitchFamily="34" charset="0"/>
                          <a:cs typeface="Open Sans" panose="020B0606030504020204" pitchFamily="34" charset="0"/>
                        </a:rPr>
                        <a:t>Keep the exterior wall looking beautiful for longer.  So, it is always ready to welcome people that I care to come to our house.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8" name="Rectangle: Diagonal Corners Rounded 7" descr="Yellow chair on light blue background">
            <a:extLst>
              <a:ext uri="{FF2B5EF4-FFF2-40B4-BE49-F238E27FC236}">
                <a16:creationId xmlns:a16="http://schemas.microsoft.com/office/drawing/2014/main" id="{463A00BC-F647-8EFD-DBDD-262CF5B11BD7}"/>
              </a:ext>
            </a:extLst>
          </p:cNvPr>
          <p:cNvSpPr/>
          <p:nvPr/>
        </p:nvSpPr>
        <p:spPr>
          <a:xfrm>
            <a:off x="4732712" y="787399"/>
            <a:ext cx="2381989" cy="1472767"/>
          </a:xfrm>
          <a:prstGeom prst="round2DiagRect">
            <a:avLst>
              <a:gd name="adj1" fmla="val 0"/>
              <a:gd name="adj2" fmla="val 14184"/>
            </a:avLst>
          </a:prstGeom>
          <a:blipFill dpi="0" rotWithShape="1">
            <a:blip r:embed="rId3"/>
            <a:srcRect/>
            <a:stretch>
              <a:fillRect l="-8661" t="-2289" r="-14852" b="-21225"/>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a:p>
        </p:txBody>
      </p:sp>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407968" y="2213729"/>
            <a:ext cx="1171575" cy="175936"/>
          </a:xfrm>
          <a:prstGeom prst="rect">
            <a:avLst/>
          </a:prstGeom>
          <a:noFill/>
        </p:spPr>
        <p:txBody>
          <a:bodyPr wrap="square" lIns="0" tIns="0" rIns="0" bIns="0" rtlCol="0">
            <a:noAutofit/>
          </a:bodyPr>
          <a:lstStyle/>
          <a:p>
            <a:pPr algn="ctr"/>
            <a:r>
              <a:rPr lang="en-SG" sz="1000" b="1" dirty="0">
                <a:latin typeface="Colour Sans" panose="02000503030000020004" pitchFamily="2" charset="0"/>
              </a:rPr>
              <a:t>Available in</a:t>
            </a:r>
          </a:p>
          <a:p>
            <a:pPr algn="ctr"/>
            <a:r>
              <a:rPr lang="en-SG" sz="1000" dirty="0">
                <a:latin typeface="Colour Sans" panose="02000503030000020004" pitchFamily="2" charset="0"/>
              </a:rPr>
              <a:t>1L, 5L, 18L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1077126216"/>
              </p:ext>
            </p:extLst>
          </p:nvPr>
        </p:nvGraphicFramePr>
        <p:xfrm>
          <a:off x="193626" y="3982941"/>
          <a:ext cx="3111705" cy="907717"/>
        </p:xfrm>
        <a:graphic>
          <a:graphicData uri="http://schemas.openxmlformats.org/drawingml/2006/table">
            <a:tbl>
              <a:tblPr firstRow="1" bandRow="1">
                <a:tableStyleId>{2D5ABB26-0587-4C30-8999-92F81FD0307C}</a:tableStyleId>
              </a:tblPr>
              <a:tblGrid>
                <a:gridCol w="1438267">
                  <a:extLst>
                    <a:ext uri="{9D8B030D-6E8A-4147-A177-3AD203B41FA5}">
                      <a16:colId xmlns:a16="http://schemas.microsoft.com/office/drawing/2014/main" val="2714193207"/>
                    </a:ext>
                  </a:extLst>
                </a:gridCol>
                <a:gridCol w="1673438">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Matt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10-12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 Litre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a:lnSpc>
                          <a:spcPct val="100000"/>
                        </a:lnSpc>
                        <a:spcBef>
                          <a:spcPts val="0"/>
                        </a:spcBef>
                        <a:spcAft>
                          <a:spcPts val="0"/>
                        </a:spcAft>
                        <a:buNone/>
                      </a:pPr>
                      <a:r>
                        <a:rPr lang="en-SG" sz="1100" b="0" i="0" u="none" strike="noStrike" kern="1200" cap="none" spc="0" normalizeH="0" baseline="0" noProof="0" dirty="0">
                          <a:ln>
                            <a:noFill/>
                          </a:ln>
                          <a:solidFill>
                            <a:srgbClr val="000000"/>
                          </a:solidFill>
                          <a:effectLst/>
                          <a:uLnTx/>
                          <a:uFillTx/>
                          <a:latin typeface="Colour Sans"/>
                        </a:rPr>
                        <a:t>Good Opacity</a:t>
                      </a:r>
                      <a:endParaRPr kumimoji="0" lang="en-US" sz="1100" dirty="0"/>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 Ready Mix, &gt;2500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11" name="Picture 10" descr="A bucket of paint with a blue lid&#10;&#10;Description automatically generated">
            <a:extLst>
              <a:ext uri="{FF2B5EF4-FFF2-40B4-BE49-F238E27FC236}">
                <a16:creationId xmlns:a16="http://schemas.microsoft.com/office/drawing/2014/main" id="{1A3C3D40-E94D-5DD0-5B15-DD9EE3D3A85C}"/>
              </a:ext>
            </a:extLst>
          </p:cNvPr>
          <p:cNvPicPr>
            <a:picLocks noChangeAspect="1"/>
          </p:cNvPicPr>
          <p:nvPr/>
        </p:nvPicPr>
        <p:blipFill>
          <a:blip r:embed="rId4"/>
          <a:stretch>
            <a:fillRect/>
          </a:stretch>
        </p:blipFill>
        <p:spPr>
          <a:xfrm>
            <a:off x="7319856" y="539701"/>
            <a:ext cx="1298925" cy="1817468"/>
          </a:xfrm>
          <a:prstGeom prst="rect">
            <a:avLst/>
          </a:prstGeom>
        </p:spPr>
      </p:pic>
      <p:pic>
        <p:nvPicPr>
          <p:cNvPr id="20" name="Picture 19">
            <a:extLst>
              <a:ext uri="{FF2B5EF4-FFF2-40B4-BE49-F238E27FC236}">
                <a16:creationId xmlns:a16="http://schemas.microsoft.com/office/drawing/2014/main" id="{01957CFE-F7AC-405D-BF57-450B0309CC17}"/>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7407968" y="3128946"/>
            <a:ext cx="1255778" cy="680551"/>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E077918B-81C6-4EBF-8519-4A7DE151F46E}"/>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6054873" y="2478572"/>
            <a:ext cx="1210813" cy="663994"/>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1">
            <a:extLst>
              <a:ext uri="{FF2B5EF4-FFF2-40B4-BE49-F238E27FC236}">
                <a16:creationId xmlns:a16="http://schemas.microsoft.com/office/drawing/2014/main" id="{9D622650-7580-477F-A6D6-F6DE12E7448A}"/>
              </a:ext>
            </a:extLst>
          </p:cNvPr>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7407968" y="2516070"/>
            <a:ext cx="1210813" cy="665547"/>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a:extLst>
              <a:ext uri="{FF2B5EF4-FFF2-40B4-BE49-F238E27FC236}">
                <a16:creationId xmlns:a16="http://schemas.microsoft.com/office/drawing/2014/main" id="{159CE4D6-6D55-4F2E-BCFF-8E23A6E24241}"/>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6059102" y="3117893"/>
            <a:ext cx="1281317" cy="702659"/>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3532C4A-2190-7E71-3828-57F11A2CDDD3}"/>
              </a:ext>
            </a:extLst>
          </p:cNvPr>
          <p:cNvPicPr>
            <a:picLocks noChangeAspect="1"/>
          </p:cNvPicPr>
          <p:nvPr/>
        </p:nvPicPr>
        <p:blipFill>
          <a:blip r:embed="rId9"/>
          <a:stretch>
            <a:fillRect/>
          </a:stretch>
        </p:blipFill>
        <p:spPr>
          <a:xfrm>
            <a:off x="4696441" y="2571750"/>
            <a:ext cx="1155691" cy="1280864"/>
          </a:xfrm>
          <a:prstGeom prst="rect">
            <a:avLst/>
          </a:prstGeom>
        </p:spPr>
      </p:pic>
      <p:pic>
        <p:nvPicPr>
          <p:cNvPr id="25" name="Picture 24">
            <a:extLst>
              <a:ext uri="{FF2B5EF4-FFF2-40B4-BE49-F238E27FC236}">
                <a16:creationId xmlns:a16="http://schemas.microsoft.com/office/drawing/2014/main" id="{7F8D352A-6559-F505-65CB-DBBCE4A02BCB}"/>
              </a:ext>
            </a:extLst>
          </p:cNvPr>
          <p:cNvPicPr>
            <a:picLocks noChangeAspect="1"/>
          </p:cNvPicPr>
          <p:nvPr/>
        </p:nvPicPr>
        <p:blipFill>
          <a:blip r:embed="rId10"/>
          <a:stretch>
            <a:fillRect/>
          </a:stretch>
        </p:blipFill>
        <p:spPr>
          <a:xfrm>
            <a:off x="5397562" y="4066510"/>
            <a:ext cx="629394" cy="342542"/>
          </a:xfrm>
          <a:prstGeom prst="rect">
            <a:avLst/>
          </a:prstGeom>
        </p:spPr>
      </p:pic>
      <p:pic>
        <p:nvPicPr>
          <p:cNvPr id="26" name="Picture 25">
            <a:extLst>
              <a:ext uri="{FF2B5EF4-FFF2-40B4-BE49-F238E27FC236}">
                <a16:creationId xmlns:a16="http://schemas.microsoft.com/office/drawing/2014/main" id="{0409327A-9CDB-6D05-4A86-7EE5B80C171D}"/>
              </a:ext>
            </a:extLst>
          </p:cNvPr>
          <p:cNvPicPr>
            <a:picLocks noChangeAspect="1"/>
          </p:cNvPicPr>
          <p:nvPr/>
        </p:nvPicPr>
        <p:blipFill rotWithShape="1">
          <a:blip r:embed="rId11"/>
          <a:srcRect l="-1" r="-5284" b="25701"/>
          <a:stretch/>
        </p:blipFill>
        <p:spPr>
          <a:xfrm>
            <a:off x="6930229" y="3989123"/>
            <a:ext cx="564791" cy="509680"/>
          </a:xfrm>
          <a:prstGeom prst="rect">
            <a:avLst/>
          </a:prstGeom>
        </p:spPr>
      </p:pic>
      <p:pic>
        <p:nvPicPr>
          <p:cNvPr id="27" name="Picture 26">
            <a:extLst>
              <a:ext uri="{FF2B5EF4-FFF2-40B4-BE49-F238E27FC236}">
                <a16:creationId xmlns:a16="http://schemas.microsoft.com/office/drawing/2014/main" id="{53D9BD9B-C566-47F3-22BC-D8438544A292}"/>
              </a:ext>
            </a:extLst>
          </p:cNvPr>
          <p:cNvPicPr>
            <a:picLocks noChangeAspect="1"/>
          </p:cNvPicPr>
          <p:nvPr/>
        </p:nvPicPr>
        <p:blipFill>
          <a:blip r:embed="rId12"/>
          <a:stretch>
            <a:fillRect/>
          </a:stretch>
        </p:blipFill>
        <p:spPr>
          <a:xfrm>
            <a:off x="7601828" y="3919982"/>
            <a:ext cx="454105" cy="575075"/>
          </a:xfrm>
          <a:prstGeom prst="rect">
            <a:avLst/>
          </a:prstGeom>
        </p:spPr>
      </p:pic>
      <p:pic>
        <p:nvPicPr>
          <p:cNvPr id="28" name="Picture 27">
            <a:extLst>
              <a:ext uri="{FF2B5EF4-FFF2-40B4-BE49-F238E27FC236}">
                <a16:creationId xmlns:a16="http://schemas.microsoft.com/office/drawing/2014/main" id="{5B5070F1-0920-63AD-06D4-C1A8F977FF0F}"/>
              </a:ext>
            </a:extLst>
          </p:cNvPr>
          <p:cNvPicPr>
            <a:picLocks noChangeAspect="1"/>
          </p:cNvPicPr>
          <p:nvPr/>
        </p:nvPicPr>
        <p:blipFill>
          <a:blip r:embed="rId13"/>
          <a:stretch>
            <a:fillRect/>
          </a:stretch>
        </p:blipFill>
        <p:spPr>
          <a:xfrm>
            <a:off x="6131491" y="4032532"/>
            <a:ext cx="615721" cy="376520"/>
          </a:xfrm>
          <a:prstGeom prst="rect">
            <a:avLst/>
          </a:prstGeom>
        </p:spPr>
      </p:pic>
      <p:pic>
        <p:nvPicPr>
          <p:cNvPr id="29" name="Picture 28">
            <a:extLst>
              <a:ext uri="{FF2B5EF4-FFF2-40B4-BE49-F238E27FC236}">
                <a16:creationId xmlns:a16="http://schemas.microsoft.com/office/drawing/2014/main" id="{D067B54E-F5D7-FBE3-EB26-F1AD84DE42D9}"/>
              </a:ext>
            </a:extLst>
          </p:cNvPr>
          <p:cNvPicPr>
            <a:picLocks noChangeAspect="1"/>
          </p:cNvPicPr>
          <p:nvPr/>
        </p:nvPicPr>
        <p:blipFill>
          <a:blip r:embed="rId14"/>
          <a:stretch>
            <a:fillRect/>
          </a:stretch>
        </p:blipFill>
        <p:spPr>
          <a:xfrm>
            <a:off x="8145085" y="3919982"/>
            <a:ext cx="597141" cy="597141"/>
          </a:xfrm>
          <a:prstGeom prst="rect">
            <a:avLst/>
          </a:prstGeom>
        </p:spPr>
      </p:pic>
    </p:spTree>
    <p:extLst>
      <p:ext uri="{BB962C8B-B14F-4D97-AF65-F5344CB8AC3E}">
        <p14:creationId xmlns:p14="http://schemas.microsoft.com/office/powerpoint/2010/main" val="899837282"/>
      </p:ext>
    </p:extLst>
  </p:cSld>
  <p:clrMapOvr>
    <a:masterClrMapping/>
  </p:clrMapOvr>
  <p:extLst>
    <p:ext uri="{6950BFC3-D8DA-4A85-94F7-54DA5524770B}">
      <p188:commentRel xmlns:p188="http://schemas.microsoft.com/office/powerpoint/2018/8/main" r:id="rId2"/>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19</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dirty="0"/>
              <a:t>TRIMS PREMIUM PAINT</a:t>
            </a:r>
          </a:p>
        </p:txBody>
      </p:sp>
    </p:spTree>
    <p:extLst>
      <p:ext uri="{BB962C8B-B14F-4D97-AF65-F5344CB8AC3E}">
        <p14:creationId xmlns:p14="http://schemas.microsoft.com/office/powerpoint/2010/main" val="28876650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295694" y="233844"/>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Better Living Air Clean Biobased</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385953484"/>
              </p:ext>
            </p:extLst>
          </p:nvPr>
        </p:nvGraphicFramePr>
        <p:xfrm>
          <a:off x="354035" y="658751"/>
          <a:ext cx="4382466" cy="2795011"/>
        </p:xfrm>
        <a:graphic>
          <a:graphicData uri="http://schemas.openxmlformats.org/drawingml/2006/table">
            <a:tbl>
              <a:tblPr firstRow="1" bandRow="1">
                <a:tableStyleId>{5940675A-B579-460E-94D1-54222C63F5DA}</a:tableStyleId>
              </a:tblPr>
              <a:tblGrid>
                <a:gridCol w="4382466">
                  <a:extLst>
                    <a:ext uri="{9D8B030D-6E8A-4147-A177-3AD203B41FA5}">
                      <a16:colId xmlns:a16="http://schemas.microsoft.com/office/drawing/2014/main" val="965239065"/>
                    </a:ext>
                  </a:extLst>
                </a:gridCol>
              </a:tblGrid>
              <a:tr h="318935">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Our homes are unhealthier environments than we realize. </a:t>
                      </a:r>
                    </a:p>
                    <a:p>
                      <a:r>
                        <a:rPr lang="en-SG" sz="1100" b="0" dirty="0">
                          <a:latin typeface="Open Sans" panose="020B0606030504020204" pitchFamily="34" charset="0"/>
                          <a:ea typeface="Open Sans" panose="020B0606030504020204" pitchFamily="34" charset="0"/>
                          <a:cs typeface="Open Sans" panose="020B0606030504020204" pitchFamily="34" charset="0"/>
                        </a:rPr>
                        <a:t>As our lives are being spent increasingly indoors, we want to feel the therapeutic benefits of nature inside our homes too</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318935">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Better Living with unique </a:t>
                      </a:r>
                      <a:r>
                        <a:rPr lang="en-SG" sz="1100" b="0" dirty="0" err="1">
                          <a:latin typeface="Open Sans" panose="020B0606030504020204" pitchFamily="34" charset="0"/>
                          <a:ea typeface="Open Sans" panose="020B0606030504020204" pitchFamily="34" charset="0"/>
                          <a:cs typeface="Open Sans" panose="020B0606030504020204" pitchFamily="34" charset="0"/>
                        </a:rPr>
                        <a:t>PureAir</a:t>
                      </a:r>
                      <a:r>
                        <a:rPr lang="en-SG" sz="1100" b="0" dirty="0">
                          <a:latin typeface="Open Sans" panose="020B0606030504020204" pitchFamily="34" charset="0"/>
                          <a:ea typeface="Open Sans" panose="020B0606030504020204" pitchFamily="34" charset="0"/>
                          <a:cs typeface="Open Sans" panose="020B0606030504020204" pitchFamily="34" charset="0"/>
                        </a:rPr>
                        <a:t> technology and biobased ingredients, purifies indoor air, by reducing the harmful impact of formaldehyde and other VOCs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318935">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26797">
                <a:tc>
                  <a:txBody>
                    <a:bodyPr/>
                    <a:lstStyle/>
                    <a:p>
                      <a:r>
                        <a:rPr lang="en-SG" sz="1100" b="0" dirty="0">
                          <a:latin typeface="Open Sans"/>
                          <a:ea typeface="Open Sans"/>
                          <a:cs typeface="Open Sans"/>
                        </a:rPr>
                        <a:t>Cleaner Air, that promotes healthier living and USDA-certified paint that’s better for environment, due to use of natural bio-based ingredients such as active bamboo charcoal.</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281998" y="3530259"/>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19073" y="2389830"/>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3675410684"/>
              </p:ext>
            </p:extLst>
          </p:nvPr>
        </p:nvGraphicFramePr>
        <p:xfrm>
          <a:off x="354035" y="3813447"/>
          <a:ext cx="4038083" cy="1132721"/>
        </p:xfrm>
        <a:graphic>
          <a:graphicData uri="http://schemas.openxmlformats.org/drawingml/2006/table">
            <a:tbl>
              <a:tblPr firstRow="1" bandRow="1">
                <a:tableStyleId>{2D5ABB26-0587-4C30-8999-92F81FD0307C}</a:tableStyleId>
              </a:tblPr>
              <a:tblGrid>
                <a:gridCol w="1477431">
                  <a:extLst>
                    <a:ext uri="{9D8B030D-6E8A-4147-A177-3AD203B41FA5}">
                      <a16:colId xmlns:a16="http://schemas.microsoft.com/office/drawing/2014/main" val="2714193207"/>
                    </a:ext>
                  </a:extLst>
                </a:gridCol>
                <a:gridCol w="2560652">
                  <a:extLst>
                    <a:ext uri="{9D8B030D-6E8A-4147-A177-3AD203B41FA5}">
                      <a16:colId xmlns:a16="http://schemas.microsoft.com/office/drawing/2014/main" val="402161752"/>
                    </a:ext>
                  </a:extLst>
                </a:gridCol>
              </a:tblGrid>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Water-based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76176552"/>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Sheen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1100" b="0" i="0" u="none" strike="noStrike" kern="1200" noProof="0" dirty="0">
                          <a:solidFill>
                            <a:srgbClr val="000000"/>
                          </a:solidFill>
                          <a:effectLst/>
                          <a:latin typeface="Colour Sans" panose="02000503030000020004" pitchFamily="2" charset="0"/>
                          <a:ea typeface="+mn-ea"/>
                          <a:cs typeface="+mn-cs"/>
                        </a:rPr>
                        <a:t>11-12 </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lang="en-SG" sz="1100" b="0" i="0" u="none" strike="noStrike" kern="1200" noProof="0" dirty="0">
                        <a:solidFill>
                          <a:srgbClr val="000000"/>
                        </a:solidFill>
                        <a:effectLst/>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Drying time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2-3 hours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Soft &amp; Pastel colours, &gt;1,200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4" name="Picture 3">
            <a:extLst>
              <a:ext uri="{FF2B5EF4-FFF2-40B4-BE49-F238E27FC236}">
                <a16:creationId xmlns:a16="http://schemas.microsoft.com/office/drawing/2014/main" id="{02969F2E-5640-56A0-7169-DEBDE8DC4DC5}"/>
              </a:ext>
            </a:extLst>
          </p:cNvPr>
          <p:cNvPicPr>
            <a:picLocks noChangeAspect="1"/>
          </p:cNvPicPr>
          <p:nvPr/>
        </p:nvPicPr>
        <p:blipFill>
          <a:blip r:embed="rId2"/>
          <a:stretch>
            <a:fillRect/>
          </a:stretch>
        </p:blipFill>
        <p:spPr>
          <a:xfrm>
            <a:off x="7314888" y="831953"/>
            <a:ext cx="1510677" cy="1510677"/>
          </a:xfrm>
          <a:prstGeom prst="rect">
            <a:avLst/>
          </a:prstGeom>
        </p:spPr>
      </p:pic>
      <p:pic>
        <p:nvPicPr>
          <p:cNvPr id="9" name="Picture 8">
            <a:extLst>
              <a:ext uri="{FF2B5EF4-FFF2-40B4-BE49-F238E27FC236}">
                <a16:creationId xmlns:a16="http://schemas.microsoft.com/office/drawing/2014/main" id="{A06CE778-30B5-DAF7-30BC-48C7C8439E7A}"/>
              </a:ext>
            </a:extLst>
          </p:cNvPr>
          <p:cNvPicPr>
            <a:picLocks noChangeAspect="1"/>
          </p:cNvPicPr>
          <p:nvPr/>
        </p:nvPicPr>
        <p:blipFill>
          <a:blip r:embed="rId3"/>
          <a:stretch>
            <a:fillRect/>
          </a:stretch>
        </p:blipFill>
        <p:spPr>
          <a:xfrm>
            <a:off x="5106819" y="2711118"/>
            <a:ext cx="1039078" cy="1001614"/>
          </a:xfrm>
          <a:prstGeom prst="rect">
            <a:avLst/>
          </a:prstGeom>
        </p:spPr>
      </p:pic>
      <p:pic>
        <p:nvPicPr>
          <p:cNvPr id="10" name="Picture 9">
            <a:extLst>
              <a:ext uri="{FF2B5EF4-FFF2-40B4-BE49-F238E27FC236}">
                <a16:creationId xmlns:a16="http://schemas.microsoft.com/office/drawing/2014/main" id="{65D721CD-A13F-59C7-D68C-D82431237EE1}"/>
              </a:ext>
            </a:extLst>
          </p:cNvPr>
          <p:cNvPicPr>
            <a:picLocks noChangeAspect="1"/>
          </p:cNvPicPr>
          <p:nvPr/>
        </p:nvPicPr>
        <p:blipFill>
          <a:blip r:embed="rId4"/>
          <a:stretch>
            <a:fillRect/>
          </a:stretch>
        </p:blipFill>
        <p:spPr>
          <a:xfrm>
            <a:off x="6294448" y="3100802"/>
            <a:ext cx="1011252" cy="502868"/>
          </a:xfrm>
          <a:prstGeom prst="rect">
            <a:avLst/>
          </a:prstGeom>
        </p:spPr>
      </p:pic>
      <p:pic>
        <p:nvPicPr>
          <p:cNvPr id="11" name="Picture 10" descr="Logo&#10;&#10;Description automatically generated">
            <a:extLst>
              <a:ext uri="{FF2B5EF4-FFF2-40B4-BE49-F238E27FC236}">
                <a16:creationId xmlns:a16="http://schemas.microsoft.com/office/drawing/2014/main" id="{E75A81FE-6CD0-6CB6-F148-6E6E5C695EC8}"/>
              </a:ext>
            </a:extLst>
          </p:cNvPr>
          <p:cNvPicPr>
            <a:picLocks noChangeAspect="1"/>
          </p:cNvPicPr>
          <p:nvPr/>
        </p:nvPicPr>
        <p:blipFill>
          <a:blip r:embed="rId5"/>
          <a:stretch>
            <a:fillRect/>
          </a:stretch>
        </p:blipFill>
        <p:spPr>
          <a:xfrm>
            <a:off x="7513458" y="3083648"/>
            <a:ext cx="820010" cy="537176"/>
          </a:xfrm>
          <a:prstGeom prst="rect">
            <a:avLst/>
          </a:prstGeom>
        </p:spPr>
      </p:pic>
      <p:pic>
        <p:nvPicPr>
          <p:cNvPr id="14" name="Picture 13">
            <a:extLst>
              <a:ext uri="{FF2B5EF4-FFF2-40B4-BE49-F238E27FC236}">
                <a16:creationId xmlns:a16="http://schemas.microsoft.com/office/drawing/2014/main" id="{12401B5D-D6DF-3127-AF34-2200FE5244BB}"/>
              </a:ext>
            </a:extLst>
          </p:cNvPr>
          <p:cNvPicPr>
            <a:picLocks noChangeAspect="1"/>
          </p:cNvPicPr>
          <p:nvPr/>
        </p:nvPicPr>
        <p:blipFill>
          <a:blip r:embed="rId6"/>
          <a:stretch>
            <a:fillRect/>
          </a:stretch>
        </p:blipFill>
        <p:spPr>
          <a:xfrm>
            <a:off x="7253433" y="4053727"/>
            <a:ext cx="785451" cy="427475"/>
          </a:xfrm>
          <a:prstGeom prst="rect">
            <a:avLst/>
          </a:prstGeom>
        </p:spPr>
      </p:pic>
      <p:pic>
        <p:nvPicPr>
          <p:cNvPr id="6" name="Picture 5">
            <a:extLst>
              <a:ext uri="{FF2B5EF4-FFF2-40B4-BE49-F238E27FC236}">
                <a16:creationId xmlns:a16="http://schemas.microsoft.com/office/drawing/2014/main" id="{2787C736-AA73-411D-B93A-807B9A42E7BB}"/>
              </a:ext>
            </a:extLst>
          </p:cNvPr>
          <p:cNvPicPr>
            <a:picLocks noChangeAspect="1"/>
          </p:cNvPicPr>
          <p:nvPr/>
        </p:nvPicPr>
        <p:blipFill>
          <a:blip r:embed="rId7"/>
          <a:stretch>
            <a:fillRect/>
          </a:stretch>
        </p:blipFill>
        <p:spPr>
          <a:xfrm>
            <a:off x="4796854" y="3993575"/>
            <a:ext cx="791188" cy="496111"/>
          </a:xfrm>
          <a:prstGeom prst="rect">
            <a:avLst/>
          </a:prstGeom>
        </p:spPr>
      </p:pic>
      <p:pic>
        <p:nvPicPr>
          <p:cNvPr id="8" name="Picture 7">
            <a:extLst>
              <a:ext uri="{FF2B5EF4-FFF2-40B4-BE49-F238E27FC236}">
                <a16:creationId xmlns:a16="http://schemas.microsoft.com/office/drawing/2014/main" id="{B27ADE4E-9992-4895-8421-53579D5372BD}"/>
              </a:ext>
            </a:extLst>
          </p:cNvPr>
          <p:cNvPicPr>
            <a:picLocks noChangeAspect="1"/>
          </p:cNvPicPr>
          <p:nvPr/>
        </p:nvPicPr>
        <p:blipFill>
          <a:blip r:embed="rId8"/>
          <a:stretch>
            <a:fillRect/>
          </a:stretch>
        </p:blipFill>
        <p:spPr>
          <a:xfrm>
            <a:off x="5637765" y="4005359"/>
            <a:ext cx="791188" cy="512837"/>
          </a:xfrm>
          <a:prstGeom prst="rect">
            <a:avLst/>
          </a:prstGeom>
        </p:spPr>
      </p:pic>
      <p:pic>
        <p:nvPicPr>
          <p:cNvPr id="12" name="Picture 11">
            <a:extLst>
              <a:ext uri="{FF2B5EF4-FFF2-40B4-BE49-F238E27FC236}">
                <a16:creationId xmlns:a16="http://schemas.microsoft.com/office/drawing/2014/main" id="{664AA787-ACE6-959F-B335-B02DBC4C3CB6}"/>
              </a:ext>
            </a:extLst>
          </p:cNvPr>
          <p:cNvPicPr>
            <a:picLocks noChangeAspect="1"/>
          </p:cNvPicPr>
          <p:nvPr/>
        </p:nvPicPr>
        <p:blipFill rotWithShape="1">
          <a:blip r:embed="rId9"/>
          <a:srcRect l="-1" r="-5284" b="25701"/>
          <a:stretch/>
        </p:blipFill>
        <p:spPr>
          <a:xfrm>
            <a:off x="8111463" y="3927277"/>
            <a:ext cx="685150" cy="618295"/>
          </a:xfrm>
          <a:prstGeom prst="rect">
            <a:avLst/>
          </a:prstGeom>
        </p:spPr>
      </p:pic>
      <p:pic>
        <p:nvPicPr>
          <p:cNvPr id="13" name="Picture 12">
            <a:extLst>
              <a:ext uri="{FF2B5EF4-FFF2-40B4-BE49-F238E27FC236}">
                <a16:creationId xmlns:a16="http://schemas.microsoft.com/office/drawing/2014/main" id="{E5A3FF9D-162E-6A58-9E66-D9773F6F0DB2}"/>
              </a:ext>
            </a:extLst>
          </p:cNvPr>
          <p:cNvPicPr>
            <a:picLocks noChangeAspect="1"/>
          </p:cNvPicPr>
          <p:nvPr/>
        </p:nvPicPr>
        <p:blipFill>
          <a:blip r:embed="rId10"/>
          <a:stretch>
            <a:fillRect/>
          </a:stretch>
        </p:blipFill>
        <p:spPr>
          <a:xfrm>
            <a:off x="6520888" y="3953931"/>
            <a:ext cx="645444" cy="645444"/>
          </a:xfrm>
          <a:prstGeom prst="rect">
            <a:avLst/>
          </a:prstGeom>
        </p:spPr>
      </p:pic>
      <p:pic>
        <p:nvPicPr>
          <p:cNvPr id="3" name="Picture 14" descr="A couch and a tree in a grass area&#10;&#10;Description automatically generated">
            <a:extLst>
              <a:ext uri="{FF2B5EF4-FFF2-40B4-BE49-F238E27FC236}">
                <a16:creationId xmlns:a16="http://schemas.microsoft.com/office/drawing/2014/main" id="{21A6D6D4-2162-5665-B3D9-2954A464FADF}"/>
              </a:ext>
            </a:extLst>
          </p:cNvPr>
          <p:cNvPicPr>
            <a:picLocks noChangeAspect="1"/>
          </p:cNvPicPr>
          <p:nvPr/>
        </p:nvPicPr>
        <p:blipFill>
          <a:blip r:embed="rId11"/>
          <a:stretch>
            <a:fillRect/>
          </a:stretch>
        </p:blipFill>
        <p:spPr>
          <a:xfrm>
            <a:off x="4940113" y="872652"/>
            <a:ext cx="2423833" cy="1515607"/>
          </a:xfrm>
          <a:prstGeom prst="rect">
            <a:avLst/>
          </a:prstGeom>
        </p:spPr>
      </p:pic>
    </p:spTree>
    <p:extLst>
      <p:ext uri="{BB962C8B-B14F-4D97-AF65-F5344CB8AC3E}">
        <p14:creationId xmlns:p14="http://schemas.microsoft.com/office/powerpoint/2010/main" val="1531042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Trims/Enamels - Dulux Aura High Gloss</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3327330261"/>
              </p:ext>
            </p:extLst>
          </p:nvPr>
        </p:nvGraphicFramePr>
        <p:xfrm>
          <a:off x="230399" y="626466"/>
          <a:ext cx="4115912" cy="3204481"/>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49298">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879875">
                <a:tc>
                  <a:txBody>
                    <a:bodyPr/>
                    <a:lstStyle/>
                    <a:p>
                      <a:r>
                        <a:rPr lang="en-US" sz="900" dirty="0"/>
                        <a:t>I like very glossy look and feel on my wood &amp; metal furniture.</a:t>
                      </a:r>
                    </a:p>
                    <a:p>
                      <a:r>
                        <a:rPr lang="en-US" sz="900" dirty="0"/>
                        <a:t>But with passage of time the glossiness fades away and my furniture loses its beauty.</a:t>
                      </a:r>
                    </a:p>
                    <a:p>
                      <a:pPr marL="171450" indent="-171450">
                        <a:buFont typeface="Wingdings" panose="05000000000000000000" pitchFamily="2" charset="2"/>
                        <a:buChar char="ü"/>
                      </a:pPr>
                      <a:r>
                        <a:rPr lang="en-US" sz="900" dirty="0"/>
                        <a:t>How can I restore my furniture?</a:t>
                      </a:r>
                    </a:p>
                    <a:p>
                      <a:pPr marL="171450" indent="-171450">
                        <a:buFont typeface="Wingdings" panose="05000000000000000000" pitchFamily="2" charset="2"/>
                        <a:buChar char="ü"/>
                      </a:pPr>
                      <a:r>
                        <a:rPr lang="en-US" sz="900" dirty="0"/>
                        <a:t>How can I protect the furniture such that it retains its beauty over the years?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9298">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879875">
                <a:tc>
                  <a:txBody>
                    <a:bodyPr/>
                    <a:lstStyle/>
                    <a:p>
                      <a:r>
                        <a:rPr lang="en-US" sz="900" b="1" dirty="0"/>
                        <a:t>Dulux Aura High Gloss </a:t>
                      </a:r>
                      <a:r>
                        <a:rPr lang="en-US" sz="900" dirty="0"/>
                        <a:t>is a premium high gloss enamel, suitable for use on interior and exterior metal and wood surfaces, that gives a smooth mirror like finish. </a:t>
                      </a:r>
                    </a:p>
                    <a:p>
                      <a:r>
                        <a:rPr lang="en-US" sz="900" i="1" dirty="0"/>
                        <a:t>With unique </a:t>
                      </a:r>
                      <a:r>
                        <a:rPr lang="en-US" sz="900" b="1" i="1" dirty="0"/>
                        <a:t>Diamond Strong technology</a:t>
                      </a:r>
                      <a:r>
                        <a:rPr lang="en-US" sz="900" i="1" dirty="0"/>
                        <a:t>, it provides excellent color &amp; gloss retention to uplift the look of wood &amp; metal items and helps to nicely blend them in with the surroundings.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9298">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98441">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Keep my wood &amp; metal furniture look glossy &amp; brand new and provide protection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385403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469861" y="2348653"/>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594346594"/>
              </p:ext>
            </p:extLst>
          </p:nvPr>
        </p:nvGraphicFramePr>
        <p:xfrm>
          <a:off x="399743" y="4132230"/>
          <a:ext cx="4367683" cy="804162"/>
        </p:xfrm>
        <a:graphic>
          <a:graphicData uri="http://schemas.openxmlformats.org/drawingml/2006/table">
            <a:tbl>
              <a:tblPr firstRow="1" bandRow="1">
                <a:tableStyleId>{2D5ABB26-0587-4C30-8999-92F81FD0307C}</a:tableStyleId>
              </a:tblPr>
              <a:tblGrid>
                <a:gridCol w="1485729">
                  <a:extLst>
                    <a:ext uri="{9D8B030D-6E8A-4147-A177-3AD203B41FA5}">
                      <a16:colId xmlns:a16="http://schemas.microsoft.com/office/drawing/2014/main" val="2714193207"/>
                    </a:ext>
                  </a:extLst>
                </a:gridCol>
                <a:gridCol w="2881954">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High Gloss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16-18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2 coats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a:ea typeface="Open Sans"/>
                          <a:cs typeface="Open Sans"/>
                        </a:rPr>
                        <a:t>Colour Availability</a:t>
                      </a:r>
                      <a:endParaRPr lang="en-SG" sz="900" b="0" i="0" u="none" strike="noStrike" dirty="0">
                        <a:solidFill>
                          <a:srgbClr val="000000"/>
                        </a:solidFill>
                        <a:effectLst/>
                        <a:latin typeface="Colour Sans"/>
                        <a:ea typeface="Open Sans"/>
                        <a:cs typeface="Open San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43 colours</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Tinting (Base A/B/C/D) – Up to 2,000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709426130"/>
              </p:ext>
            </p:extLst>
          </p:nvPr>
        </p:nvGraphicFramePr>
        <p:xfrm>
          <a:off x="4928259" y="4119253"/>
          <a:ext cx="3995369" cy="804160"/>
        </p:xfrm>
        <a:graphic>
          <a:graphicData uri="http://schemas.openxmlformats.org/drawingml/2006/table">
            <a:tbl>
              <a:tblPr firstRow="1" bandRow="1">
                <a:tableStyleId>{2D5ABB26-0587-4C30-8999-92F81FD0307C}</a:tableStyleId>
              </a:tblPr>
              <a:tblGrid>
                <a:gridCol w="1629805">
                  <a:extLst>
                    <a:ext uri="{9D8B030D-6E8A-4147-A177-3AD203B41FA5}">
                      <a16:colId xmlns:a16="http://schemas.microsoft.com/office/drawing/2014/main" val="3738590716"/>
                    </a:ext>
                  </a:extLst>
                </a:gridCol>
                <a:gridCol w="2365564">
                  <a:extLst>
                    <a:ext uri="{9D8B030D-6E8A-4147-A177-3AD203B41FA5}">
                      <a16:colId xmlns:a16="http://schemas.microsoft.com/office/drawing/2014/main" val="3750538898"/>
                    </a:ext>
                  </a:extLst>
                </a:gridCol>
              </a:tblGrid>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Paint Type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Solvent 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a:cs typeface="Calibri"/>
                        </a:rPr>
                        <a:t>Excellent colour fastness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Excellent durability &amp; fungus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6970848" y="2769590"/>
            <a:ext cx="2026535"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b="0" dirty="0">
                <a:latin typeface="Calibri" panose="020F0502020204030204" pitchFamily="34" charset="0"/>
                <a:cs typeface="Calibri" panose="020F0502020204030204" pitchFamily="34" charset="0"/>
              </a:rPr>
              <a:t>High gloss and excellent gloss retention</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Good protection against UV</a:t>
            </a:r>
            <a:r>
              <a:rPr lang="en-US" sz="1100" b="0" dirty="0">
                <a:latin typeface="Calibri" panose="020F0502020204030204" pitchFamily="34" charset="0"/>
                <a:cs typeface="Calibri" panose="020F0502020204030204" pitchFamily="34" charset="0"/>
              </a:rPr>
              <a:t> </a:t>
            </a:r>
          </a:p>
          <a:p>
            <a:endParaRPr lang="en-SG" sz="1100" b="0" dirty="0">
              <a:latin typeface="Colour Sans" panose="02000503030000020004" pitchFamily="2" charset="0"/>
            </a:endParaRPr>
          </a:p>
        </p:txBody>
      </p:sp>
      <p:pic>
        <p:nvPicPr>
          <p:cNvPr id="6" name="Picture 5" descr="A picture containing text, container, can&#10;&#10;Description automatically generated">
            <a:extLst>
              <a:ext uri="{FF2B5EF4-FFF2-40B4-BE49-F238E27FC236}">
                <a16:creationId xmlns:a16="http://schemas.microsoft.com/office/drawing/2014/main" id="{6EE27C3D-2639-C60F-F713-C0ADB8ECFEF7}"/>
              </a:ext>
            </a:extLst>
          </p:cNvPr>
          <p:cNvPicPr>
            <a:picLocks noChangeAspect="1"/>
          </p:cNvPicPr>
          <p:nvPr/>
        </p:nvPicPr>
        <p:blipFill>
          <a:blip r:embed="rId2"/>
          <a:stretch>
            <a:fillRect/>
          </a:stretch>
        </p:blipFill>
        <p:spPr>
          <a:xfrm>
            <a:off x="7106492" y="442745"/>
            <a:ext cx="1831515" cy="2094452"/>
          </a:xfrm>
          <a:prstGeom prst="rect">
            <a:avLst/>
          </a:prstGeom>
        </p:spPr>
      </p:pic>
      <p:pic>
        <p:nvPicPr>
          <p:cNvPr id="7" name="Picture 6">
            <a:extLst>
              <a:ext uri="{FF2B5EF4-FFF2-40B4-BE49-F238E27FC236}">
                <a16:creationId xmlns:a16="http://schemas.microsoft.com/office/drawing/2014/main" id="{DF09FFF3-956E-46E5-2727-EA19C9556E91}"/>
              </a:ext>
            </a:extLst>
          </p:cNvPr>
          <p:cNvPicPr>
            <a:picLocks noChangeAspect="1"/>
          </p:cNvPicPr>
          <p:nvPr/>
        </p:nvPicPr>
        <p:blipFill>
          <a:blip r:embed="rId3"/>
          <a:stretch>
            <a:fillRect/>
          </a:stretch>
        </p:blipFill>
        <p:spPr>
          <a:xfrm>
            <a:off x="4391952" y="634897"/>
            <a:ext cx="2576353" cy="1717570"/>
          </a:xfrm>
          <a:prstGeom prst="rect">
            <a:avLst/>
          </a:prstGeom>
        </p:spPr>
      </p:pic>
      <p:pic>
        <p:nvPicPr>
          <p:cNvPr id="15" name="Picture 14">
            <a:extLst>
              <a:ext uri="{FF2B5EF4-FFF2-40B4-BE49-F238E27FC236}">
                <a16:creationId xmlns:a16="http://schemas.microsoft.com/office/drawing/2014/main" id="{617AB2F6-A884-869E-85FB-5E873DDE06C3}"/>
              </a:ext>
            </a:extLst>
          </p:cNvPr>
          <p:cNvPicPr>
            <a:picLocks noChangeAspect="1"/>
          </p:cNvPicPr>
          <p:nvPr/>
        </p:nvPicPr>
        <p:blipFill>
          <a:blip r:embed="rId4"/>
          <a:stretch>
            <a:fillRect/>
          </a:stretch>
        </p:blipFill>
        <p:spPr>
          <a:xfrm>
            <a:off x="5755281" y="2475396"/>
            <a:ext cx="950016" cy="900015"/>
          </a:xfrm>
          <a:prstGeom prst="rect">
            <a:avLst/>
          </a:prstGeom>
        </p:spPr>
      </p:pic>
      <p:pic>
        <p:nvPicPr>
          <p:cNvPr id="8" name="Picture 8" descr="A diamond logo with blue text&#10;&#10;Description automatically generated">
            <a:extLst>
              <a:ext uri="{FF2B5EF4-FFF2-40B4-BE49-F238E27FC236}">
                <a16:creationId xmlns:a16="http://schemas.microsoft.com/office/drawing/2014/main" id="{B8F1C9C3-40C2-3155-11EB-DB391C40B77A}"/>
              </a:ext>
            </a:extLst>
          </p:cNvPr>
          <p:cNvPicPr>
            <a:picLocks noChangeAspect="1"/>
          </p:cNvPicPr>
          <p:nvPr/>
        </p:nvPicPr>
        <p:blipFill>
          <a:blip r:embed="rId5"/>
          <a:stretch>
            <a:fillRect/>
          </a:stretch>
        </p:blipFill>
        <p:spPr>
          <a:xfrm>
            <a:off x="4448855" y="2322430"/>
            <a:ext cx="1122095" cy="1144362"/>
          </a:xfrm>
          <a:prstGeom prst="rect">
            <a:avLst/>
          </a:prstGeom>
        </p:spPr>
      </p:pic>
    </p:spTree>
    <p:extLst>
      <p:ext uri="{BB962C8B-B14F-4D97-AF65-F5344CB8AC3E}">
        <p14:creationId xmlns:p14="http://schemas.microsoft.com/office/powerpoint/2010/main" val="550962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Trims/Enamels - Dulux Aura Gloss</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3853123444"/>
              </p:ext>
            </p:extLst>
          </p:nvPr>
        </p:nvGraphicFramePr>
        <p:xfrm>
          <a:off x="230399" y="626466"/>
          <a:ext cx="4115912" cy="3169956"/>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49298">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879875">
                <a:tc>
                  <a:txBody>
                    <a:bodyPr/>
                    <a:lstStyle/>
                    <a:p>
                      <a:r>
                        <a:rPr lang="en-US" sz="900" dirty="0"/>
                        <a:t>I like glossy look and feel on my wood &amp; metal furniture.</a:t>
                      </a:r>
                    </a:p>
                    <a:p>
                      <a:r>
                        <a:rPr lang="en-US" sz="900" dirty="0"/>
                        <a:t>But with passage of time the finish fades away and my furniture loses its beauty.</a:t>
                      </a:r>
                    </a:p>
                    <a:p>
                      <a:pPr marL="171450" indent="-171450">
                        <a:buFont typeface="Wingdings" panose="05000000000000000000" pitchFamily="2" charset="2"/>
                        <a:buChar char="ü"/>
                      </a:pPr>
                      <a:r>
                        <a:rPr lang="en-US" sz="900" dirty="0"/>
                        <a:t>How can I paint/repaint my furniture with fast drying paint with low smell?</a:t>
                      </a:r>
                    </a:p>
                    <a:p>
                      <a:pPr marL="171450" indent="-171450">
                        <a:buFont typeface="Wingdings" panose="05000000000000000000" pitchFamily="2" charset="2"/>
                        <a:buChar char="ü"/>
                      </a:pPr>
                      <a:r>
                        <a:rPr lang="en-US" sz="900" dirty="0"/>
                        <a:t>How can I protect the furniture such that it retains its beauty over the years?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9298">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879875">
                <a:tc>
                  <a:txBody>
                    <a:bodyPr/>
                    <a:lstStyle/>
                    <a:p>
                      <a:r>
                        <a:rPr lang="en-US" sz="900" b="1" dirty="0"/>
                        <a:t>Dulux Aura Gloss </a:t>
                      </a:r>
                      <a:r>
                        <a:rPr lang="en-US" sz="900" dirty="0"/>
                        <a:t>is a high quality non-yellowing gloss finish, suitable for use on interior and exterior metal and wood surfaces.</a:t>
                      </a:r>
                    </a:p>
                    <a:p>
                      <a:r>
                        <a:rPr lang="en-US" sz="900" i="1" dirty="0"/>
                        <a:t>With unique </a:t>
                      </a:r>
                      <a:r>
                        <a:rPr lang="en-US" sz="900" b="1" i="1" dirty="0"/>
                        <a:t>Diamond Strong technology</a:t>
                      </a:r>
                      <a:r>
                        <a:rPr lang="en-US" sz="900" i="1" dirty="0"/>
                        <a:t>, it provides excellent color &amp; gloss retention to uplift the look of wood &amp; metal items and helps to nicely blend them in with the surroundings.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9298">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98441">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Keep my wood &amp; metal furniture look glossy &amp; brand new and provide protection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385403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06877" y="2163536"/>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293021025"/>
              </p:ext>
            </p:extLst>
          </p:nvPr>
        </p:nvGraphicFramePr>
        <p:xfrm>
          <a:off x="251301" y="4072853"/>
          <a:ext cx="4200646" cy="804162"/>
        </p:xfrm>
        <a:graphic>
          <a:graphicData uri="http://schemas.openxmlformats.org/drawingml/2006/table">
            <a:tbl>
              <a:tblPr firstRow="1" bandRow="1">
                <a:tableStyleId>{2D5ABB26-0587-4C30-8999-92F81FD0307C}</a:tableStyleId>
              </a:tblPr>
              <a:tblGrid>
                <a:gridCol w="1332060">
                  <a:extLst>
                    <a:ext uri="{9D8B030D-6E8A-4147-A177-3AD203B41FA5}">
                      <a16:colId xmlns:a16="http://schemas.microsoft.com/office/drawing/2014/main" val="2714193207"/>
                    </a:ext>
                  </a:extLst>
                </a:gridCol>
                <a:gridCol w="2868586">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Gloss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10-12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2 coats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Black &amp; White</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Tinting (Base A/B/C/D) – Up to 2,000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747853230"/>
              </p:ext>
            </p:extLst>
          </p:nvPr>
        </p:nvGraphicFramePr>
        <p:xfrm>
          <a:off x="4698007" y="4072855"/>
          <a:ext cx="4097428" cy="804160"/>
        </p:xfrm>
        <a:graphic>
          <a:graphicData uri="http://schemas.openxmlformats.org/drawingml/2006/table">
            <a:tbl>
              <a:tblPr firstRow="1" bandRow="1">
                <a:tableStyleId>{2D5ABB26-0587-4C30-8999-92F81FD0307C}</a:tableStyleId>
              </a:tblPr>
              <a:tblGrid>
                <a:gridCol w="1671437">
                  <a:extLst>
                    <a:ext uri="{9D8B030D-6E8A-4147-A177-3AD203B41FA5}">
                      <a16:colId xmlns:a16="http://schemas.microsoft.com/office/drawing/2014/main" val="3738590716"/>
                    </a:ext>
                  </a:extLst>
                </a:gridCol>
                <a:gridCol w="2425991">
                  <a:extLst>
                    <a:ext uri="{9D8B030D-6E8A-4147-A177-3AD203B41FA5}">
                      <a16:colId xmlns:a16="http://schemas.microsoft.com/office/drawing/2014/main" val="3750538898"/>
                    </a:ext>
                  </a:extLst>
                </a:gridCol>
              </a:tblGrid>
              <a:tr h="20104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Water 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389398" y="2620221"/>
            <a:ext cx="1755367"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b="0" dirty="0">
                <a:latin typeface="Calibri" panose="020F0502020204030204" pitchFamily="34" charset="0"/>
                <a:cs typeface="Calibri" panose="020F0502020204030204" pitchFamily="34" charset="0"/>
              </a:rPr>
              <a:t>Quick drying &amp; Non-yellowing</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Colour retention</a:t>
            </a:r>
          </a:p>
          <a:p>
            <a:pPr marL="171450" indent="-171450">
              <a:buFont typeface="Wingdings" panose="05000000000000000000" pitchFamily="2" charset="2"/>
              <a:buChar char="q"/>
            </a:pPr>
            <a:r>
              <a:rPr lang="en-US" sz="1100" b="0" dirty="0">
                <a:latin typeface="Calibri" panose="020F0502020204030204" pitchFamily="34" charset="0"/>
                <a:cs typeface="Calibri" panose="020F0502020204030204" pitchFamily="34" charset="0"/>
              </a:rPr>
              <a:t>Low Odour</a:t>
            </a:r>
            <a:r>
              <a:rPr lang="en-US" sz="1100" dirty="0">
                <a:latin typeface="Calibri" panose="020F0502020204030204" pitchFamily="34" charset="0"/>
                <a:cs typeface="Calibri" panose="020F0502020204030204" pitchFamily="34" charset="0"/>
              </a:rPr>
              <a:t>, Low VOC</a:t>
            </a:r>
            <a:endParaRPr lang="en-US" sz="1100" b="0" dirty="0">
              <a:latin typeface="Calibri" panose="020F0502020204030204" pitchFamily="34" charset="0"/>
              <a:cs typeface="Calibri" panose="020F0502020204030204" pitchFamily="34" charset="0"/>
            </a:endParaRPr>
          </a:p>
          <a:p>
            <a:endParaRPr lang="en-SG" sz="1100" b="0" dirty="0">
              <a:latin typeface="Colour Sans" panose="02000503030000020004" pitchFamily="2" charset="0"/>
            </a:endParaRPr>
          </a:p>
        </p:txBody>
      </p:sp>
      <p:pic>
        <p:nvPicPr>
          <p:cNvPr id="4" name="Picture 3">
            <a:extLst>
              <a:ext uri="{FF2B5EF4-FFF2-40B4-BE49-F238E27FC236}">
                <a16:creationId xmlns:a16="http://schemas.microsoft.com/office/drawing/2014/main" id="{7E86F40A-C932-E604-C70C-30DA27F9D5CE}"/>
              </a:ext>
            </a:extLst>
          </p:cNvPr>
          <p:cNvPicPr>
            <a:picLocks noChangeAspect="1"/>
          </p:cNvPicPr>
          <p:nvPr/>
        </p:nvPicPr>
        <p:blipFill>
          <a:blip r:embed="rId2"/>
          <a:stretch>
            <a:fillRect/>
          </a:stretch>
        </p:blipFill>
        <p:spPr>
          <a:xfrm>
            <a:off x="4458455" y="626466"/>
            <a:ext cx="2691768" cy="1803378"/>
          </a:xfrm>
          <a:prstGeom prst="rect">
            <a:avLst/>
          </a:prstGeom>
        </p:spPr>
      </p:pic>
      <p:pic>
        <p:nvPicPr>
          <p:cNvPr id="8" name="Content Placeholder 10" descr="A picture containing logo&#10;&#10;Description automatically generated">
            <a:extLst>
              <a:ext uri="{FF2B5EF4-FFF2-40B4-BE49-F238E27FC236}">
                <a16:creationId xmlns:a16="http://schemas.microsoft.com/office/drawing/2014/main" id="{58C3DBDB-8A8C-6B79-BCA7-6C9026A989BF}"/>
              </a:ext>
            </a:extLst>
          </p:cNvPr>
          <p:cNvPicPr>
            <a:picLocks noChangeAspect="1"/>
          </p:cNvPicPr>
          <p:nvPr/>
        </p:nvPicPr>
        <p:blipFill rotWithShape="1">
          <a:blip r:embed="rId3"/>
          <a:srcRect l="16701" t="6970" r="17774" b="4520"/>
          <a:stretch/>
        </p:blipFill>
        <p:spPr bwMode="gray">
          <a:xfrm>
            <a:off x="7405375" y="491541"/>
            <a:ext cx="1280247" cy="1694261"/>
          </a:xfrm>
          <a:prstGeom prst="rect">
            <a:avLst/>
          </a:prstGeom>
        </p:spPr>
      </p:pic>
      <p:pic>
        <p:nvPicPr>
          <p:cNvPr id="9" name="Picture 8">
            <a:extLst>
              <a:ext uri="{FF2B5EF4-FFF2-40B4-BE49-F238E27FC236}">
                <a16:creationId xmlns:a16="http://schemas.microsoft.com/office/drawing/2014/main" id="{ED1DEE5A-63A0-CF4C-1503-EF138D48CA3A}"/>
              </a:ext>
            </a:extLst>
          </p:cNvPr>
          <p:cNvPicPr>
            <a:picLocks noChangeAspect="1"/>
          </p:cNvPicPr>
          <p:nvPr/>
        </p:nvPicPr>
        <p:blipFill>
          <a:blip r:embed="rId4"/>
          <a:stretch>
            <a:fillRect/>
          </a:stretch>
        </p:blipFill>
        <p:spPr>
          <a:xfrm>
            <a:off x="6603164" y="2527871"/>
            <a:ext cx="624363" cy="867759"/>
          </a:xfrm>
          <a:prstGeom prst="rect">
            <a:avLst/>
          </a:prstGeom>
        </p:spPr>
      </p:pic>
      <p:pic>
        <p:nvPicPr>
          <p:cNvPr id="11" name="Picture 10">
            <a:extLst>
              <a:ext uri="{FF2B5EF4-FFF2-40B4-BE49-F238E27FC236}">
                <a16:creationId xmlns:a16="http://schemas.microsoft.com/office/drawing/2014/main" id="{0AD7DD79-0F6E-32D7-44FD-C36A96DAC6DA}"/>
              </a:ext>
            </a:extLst>
          </p:cNvPr>
          <p:cNvPicPr>
            <a:picLocks noChangeAspect="1"/>
          </p:cNvPicPr>
          <p:nvPr/>
        </p:nvPicPr>
        <p:blipFill rotWithShape="1">
          <a:blip r:embed="rId5"/>
          <a:srcRect l="-1" r="-5284" b="25701"/>
          <a:stretch/>
        </p:blipFill>
        <p:spPr>
          <a:xfrm>
            <a:off x="5709457" y="2527871"/>
            <a:ext cx="831646" cy="750798"/>
          </a:xfrm>
          <a:prstGeom prst="rect">
            <a:avLst/>
          </a:prstGeom>
        </p:spPr>
      </p:pic>
      <p:pic>
        <p:nvPicPr>
          <p:cNvPr id="7" name="Picture 8" descr="A diamond logo with blue text&#10;&#10;Description automatically generated">
            <a:extLst>
              <a:ext uri="{FF2B5EF4-FFF2-40B4-BE49-F238E27FC236}">
                <a16:creationId xmlns:a16="http://schemas.microsoft.com/office/drawing/2014/main" id="{96598C0E-B8E9-4537-DE52-368C02D19572}"/>
              </a:ext>
            </a:extLst>
          </p:cNvPr>
          <p:cNvPicPr>
            <a:picLocks noChangeAspect="1"/>
          </p:cNvPicPr>
          <p:nvPr/>
        </p:nvPicPr>
        <p:blipFill>
          <a:blip r:embed="rId6"/>
          <a:stretch>
            <a:fillRect/>
          </a:stretch>
        </p:blipFill>
        <p:spPr>
          <a:xfrm>
            <a:off x="4448855" y="2322430"/>
            <a:ext cx="1122095" cy="1144362"/>
          </a:xfrm>
          <a:prstGeom prst="rect">
            <a:avLst/>
          </a:prstGeom>
        </p:spPr>
      </p:pic>
    </p:spTree>
    <p:extLst>
      <p:ext uri="{BB962C8B-B14F-4D97-AF65-F5344CB8AC3E}">
        <p14:creationId xmlns:p14="http://schemas.microsoft.com/office/powerpoint/2010/main" val="16208403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Trims/Enamels - Dulux Aura Satin Matt</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3008476"/>
              </p:ext>
            </p:extLst>
          </p:nvPr>
        </p:nvGraphicFramePr>
        <p:xfrm>
          <a:off x="230399" y="626466"/>
          <a:ext cx="4115912" cy="3226077"/>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44523">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1004290">
                <a:tc>
                  <a:txBody>
                    <a:bodyPr/>
                    <a:lstStyle/>
                    <a:p>
                      <a:r>
                        <a:rPr lang="en-US" sz="900" dirty="0"/>
                        <a:t>I prefer a balanced (i.e. neither too glossy nor too matt) look and feel on my wood &amp; metal furniture.</a:t>
                      </a:r>
                    </a:p>
                    <a:p>
                      <a:r>
                        <a:rPr lang="en-US" sz="900" dirty="0"/>
                        <a:t>But with passage of time the finish fades away and my furniture loses its beauty.</a:t>
                      </a:r>
                    </a:p>
                    <a:p>
                      <a:pPr marL="171450" indent="-171450">
                        <a:buFont typeface="Wingdings" panose="05000000000000000000" pitchFamily="2" charset="2"/>
                        <a:buChar char="ü"/>
                      </a:pPr>
                      <a:r>
                        <a:rPr lang="en-US" sz="900" dirty="0"/>
                        <a:t>How can I paint/repaint my furniture with fast drying paint with low smell?</a:t>
                      </a:r>
                    </a:p>
                    <a:p>
                      <a:pPr marL="171450" indent="-171450">
                        <a:buFont typeface="Wingdings" panose="05000000000000000000" pitchFamily="2" charset="2"/>
                        <a:buChar char="ü"/>
                      </a:pPr>
                      <a:r>
                        <a:rPr lang="en-US" sz="900" dirty="0"/>
                        <a:t>How can I protect the furniture such that it retains its beauty over the years?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4523">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829633">
                <a:tc>
                  <a:txBody>
                    <a:bodyPr/>
                    <a:lstStyle/>
                    <a:p>
                      <a:r>
                        <a:rPr lang="en-US" sz="900" b="1" dirty="0"/>
                        <a:t>Dulux Aura Satin Matt </a:t>
                      </a:r>
                      <a:r>
                        <a:rPr lang="en-US" sz="900" dirty="0"/>
                        <a:t>is a high quality non-yellowing satin matt finish, suitable for use on interior and exterior metal and wood surfaces.</a:t>
                      </a:r>
                    </a:p>
                    <a:p>
                      <a:r>
                        <a:rPr lang="en-US" sz="900" i="1" dirty="0"/>
                        <a:t>With unique </a:t>
                      </a:r>
                      <a:r>
                        <a:rPr lang="en-US" sz="900" b="1" i="1" dirty="0"/>
                        <a:t>Diamond Strong technology</a:t>
                      </a:r>
                      <a:r>
                        <a:rPr lang="en-US" sz="900" i="1" dirty="0"/>
                        <a:t>, it provides excellent color &amp; gloss retention to uplift the look of wood &amp; metal items and helps to nicely blend them in with the surroundings.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4523">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67644">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Keep my wood &amp; metal furniture look glossy &amp; brand new and provide protection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385403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440173" y="2601004"/>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4192422166"/>
              </p:ext>
            </p:extLst>
          </p:nvPr>
        </p:nvGraphicFramePr>
        <p:xfrm>
          <a:off x="251301" y="4072853"/>
          <a:ext cx="4117145" cy="804162"/>
        </p:xfrm>
        <a:graphic>
          <a:graphicData uri="http://schemas.openxmlformats.org/drawingml/2006/table">
            <a:tbl>
              <a:tblPr firstRow="1" bandRow="1">
                <a:tableStyleId>{2D5ABB26-0587-4C30-8999-92F81FD0307C}</a:tableStyleId>
              </a:tblPr>
              <a:tblGrid>
                <a:gridCol w="1305581">
                  <a:extLst>
                    <a:ext uri="{9D8B030D-6E8A-4147-A177-3AD203B41FA5}">
                      <a16:colId xmlns:a16="http://schemas.microsoft.com/office/drawing/2014/main" val="2714193207"/>
                    </a:ext>
                  </a:extLst>
                </a:gridCol>
                <a:gridCol w="2811564">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Satin Matt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10-12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2 coats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Black &amp; White</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Tinting (Base A/B/C/D) – Up to 2,000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3072066917"/>
              </p:ext>
            </p:extLst>
          </p:nvPr>
        </p:nvGraphicFramePr>
        <p:xfrm>
          <a:off x="4564409" y="4080277"/>
          <a:ext cx="4227321" cy="804160"/>
        </p:xfrm>
        <a:graphic>
          <a:graphicData uri="http://schemas.openxmlformats.org/drawingml/2006/table">
            <a:tbl>
              <a:tblPr firstRow="1" bandRow="1">
                <a:tableStyleId>{2D5ABB26-0587-4C30-8999-92F81FD0307C}</a:tableStyleId>
              </a:tblPr>
              <a:tblGrid>
                <a:gridCol w="1724424">
                  <a:extLst>
                    <a:ext uri="{9D8B030D-6E8A-4147-A177-3AD203B41FA5}">
                      <a16:colId xmlns:a16="http://schemas.microsoft.com/office/drawing/2014/main" val="3738590716"/>
                    </a:ext>
                  </a:extLst>
                </a:gridCol>
                <a:gridCol w="2502897">
                  <a:extLst>
                    <a:ext uri="{9D8B030D-6E8A-4147-A177-3AD203B41FA5}">
                      <a16:colId xmlns:a16="http://schemas.microsoft.com/office/drawing/2014/main" val="3750538898"/>
                    </a:ext>
                  </a:extLst>
                </a:gridCol>
              </a:tblGrid>
              <a:tr h="20104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Water 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6947431" y="3083419"/>
            <a:ext cx="1867481"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b="0" dirty="0">
                <a:latin typeface="Calibri" panose="020F0502020204030204" pitchFamily="34" charset="0"/>
                <a:cs typeface="Calibri" panose="020F0502020204030204" pitchFamily="34" charset="0"/>
              </a:rPr>
              <a:t>Quick drying &amp; Non-yellowing</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Colour retention</a:t>
            </a:r>
          </a:p>
          <a:p>
            <a:pPr marL="171450" indent="-171450">
              <a:buFont typeface="Wingdings" panose="05000000000000000000" pitchFamily="2" charset="2"/>
              <a:buChar char="q"/>
            </a:pPr>
            <a:r>
              <a:rPr lang="en-US" sz="1100" b="0" dirty="0">
                <a:latin typeface="Calibri" panose="020F0502020204030204" pitchFamily="34" charset="0"/>
                <a:cs typeface="Calibri" panose="020F0502020204030204" pitchFamily="34" charset="0"/>
              </a:rPr>
              <a:t>Low Odour</a:t>
            </a:r>
            <a:r>
              <a:rPr lang="en-US" sz="1100" dirty="0">
                <a:latin typeface="Calibri" panose="020F0502020204030204" pitchFamily="34" charset="0"/>
                <a:cs typeface="Calibri" panose="020F0502020204030204" pitchFamily="34" charset="0"/>
              </a:rPr>
              <a:t>, Low VOC</a:t>
            </a:r>
            <a:endParaRPr lang="en-US" sz="1100" b="0" dirty="0">
              <a:latin typeface="Calibri" panose="020F0502020204030204" pitchFamily="34" charset="0"/>
              <a:cs typeface="Calibri" panose="020F0502020204030204" pitchFamily="34" charset="0"/>
            </a:endParaRPr>
          </a:p>
          <a:p>
            <a:endParaRPr lang="en-SG" sz="1100" b="0" dirty="0">
              <a:latin typeface="Colour Sans" panose="02000503030000020004" pitchFamily="2" charset="0"/>
            </a:endParaRPr>
          </a:p>
        </p:txBody>
      </p:sp>
      <p:pic>
        <p:nvPicPr>
          <p:cNvPr id="7" name="Picture 6" descr="A picture containing logo&#10;&#10;Description automatically generated">
            <a:extLst>
              <a:ext uri="{FF2B5EF4-FFF2-40B4-BE49-F238E27FC236}">
                <a16:creationId xmlns:a16="http://schemas.microsoft.com/office/drawing/2014/main" id="{7D2A116D-E416-5ADA-CD0F-80450C74F994}"/>
              </a:ext>
            </a:extLst>
          </p:cNvPr>
          <p:cNvPicPr>
            <a:picLocks noChangeAspect="1"/>
          </p:cNvPicPr>
          <p:nvPr/>
        </p:nvPicPr>
        <p:blipFill>
          <a:blip r:embed="rId2"/>
          <a:stretch>
            <a:fillRect/>
          </a:stretch>
        </p:blipFill>
        <p:spPr>
          <a:xfrm>
            <a:off x="7240273" y="558878"/>
            <a:ext cx="1585443" cy="2219778"/>
          </a:xfrm>
          <a:prstGeom prst="rect">
            <a:avLst/>
          </a:prstGeom>
        </p:spPr>
      </p:pic>
      <p:pic>
        <p:nvPicPr>
          <p:cNvPr id="11" name="Picture 10">
            <a:extLst>
              <a:ext uri="{FF2B5EF4-FFF2-40B4-BE49-F238E27FC236}">
                <a16:creationId xmlns:a16="http://schemas.microsoft.com/office/drawing/2014/main" id="{F2A93319-4954-13EC-B03B-7801EB520B3E}"/>
              </a:ext>
            </a:extLst>
          </p:cNvPr>
          <p:cNvPicPr>
            <a:picLocks noChangeAspect="1"/>
          </p:cNvPicPr>
          <p:nvPr/>
        </p:nvPicPr>
        <p:blipFill>
          <a:blip r:embed="rId3"/>
          <a:stretch>
            <a:fillRect/>
          </a:stretch>
        </p:blipFill>
        <p:spPr>
          <a:xfrm>
            <a:off x="4462864" y="616322"/>
            <a:ext cx="2697533" cy="2227768"/>
          </a:xfrm>
          <a:prstGeom prst="rect">
            <a:avLst/>
          </a:prstGeom>
        </p:spPr>
      </p:pic>
      <p:pic>
        <p:nvPicPr>
          <p:cNvPr id="12" name="Picture 11">
            <a:extLst>
              <a:ext uri="{FF2B5EF4-FFF2-40B4-BE49-F238E27FC236}">
                <a16:creationId xmlns:a16="http://schemas.microsoft.com/office/drawing/2014/main" id="{25708566-DE45-2A62-C98B-E120ADF33AFA}"/>
              </a:ext>
            </a:extLst>
          </p:cNvPr>
          <p:cNvPicPr>
            <a:picLocks noChangeAspect="1"/>
          </p:cNvPicPr>
          <p:nvPr/>
        </p:nvPicPr>
        <p:blipFill rotWithShape="1">
          <a:blip r:embed="rId4"/>
          <a:srcRect l="-1" r="-5284" b="25701"/>
          <a:stretch/>
        </p:blipFill>
        <p:spPr>
          <a:xfrm>
            <a:off x="5811665" y="3039904"/>
            <a:ext cx="831646" cy="750798"/>
          </a:xfrm>
          <a:prstGeom prst="rect">
            <a:avLst/>
          </a:prstGeom>
        </p:spPr>
      </p:pic>
      <p:pic>
        <p:nvPicPr>
          <p:cNvPr id="6" name="Picture 8" descr="A diamond logo with blue text&#10;&#10;Description automatically generated">
            <a:extLst>
              <a:ext uri="{FF2B5EF4-FFF2-40B4-BE49-F238E27FC236}">
                <a16:creationId xmlns:a16="http://schemas.microsoft.com/office/drawing/2014/main" id="{B9D55E21-7756-A6EF-F7BF-93987B810FFC}"/>
              </a:ext>
            </a:extLst>
          </p:cNvPr>
          <p:cNvPicPr>
            <a:picLocks noChangeAspect="1"/>
          </p:cNvPicPr>
          <p:nvPr/>
        </p:nvPicPr>
        <p:blipFill>
          <a:blip r:embed="rId5"/>
          <a:stretch>
            <a:fillRect/>
          </a:stretch>
        </p:blipFill>
        <p:spPr>
          <a:xfrm>
            <a:off x="4463699" y="2841975"/>
            <a:ext cx="1122095" cy="1144362"/>
          </a:xfrm>
          <a:prstGeom prst="rect">
            <a:avLst/>
          </a:prstGeom>
        </p:spPr>
      </p:pic>
    </p:spTree>
    <p:extLst>
      <p:ext uri="{BB962C8B-B14F-4D97-AF65-F5344CB8AC3E}">
        <p14:creationId xmlns:p14="http://schemas.microsoft.com/office/powerpoint/2010/main" val="37150680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8528643" cy="720000"/>
          </a:xfrm>
          <a:prstGeom prst="rect">
            <a:avLst/>
          </a:prstGeom>
        </p:spPr>
        <p:txBody>
          <a:bodyPr lIns="91440" tIns="45720" rIns="91440" bIns="45720" anchor="t"/>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Trims/Enamels Undercoat – Dulux Aura Speed Undercoat</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3898847338"/>
              </p:ext>
            </p:extLst>
          </p:nvPr>
        </p:nvGraphicFramePr>
        <p:xfrm>
          <a:off x="230399" y="626466"/>
          <a:ext cx="4115912" cy="2816740"/>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49298">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879875">
                <a:tc>
                  <a:txBody>
                    <a:bodyPr/>
                    <a:lstStyle/>
                    <a:p>
                      <a:pPr lvl="0" algn="l">
                        <a:lnSpc>
                          <a:spcPct val="100000"/>
                        </a:lnSpc>
                        <a:spcBef>
                          <a:spcPts val="0"/>
                        </a:spcBef>
                        <a:spcAft>
                          <a:spcPts val="0"/>
                        </a:spcAft>
                        <a:buNone/>
                      </a:pPr>
                      <a:r>
                        <a:rPr lang="en-US" sz="900" b="0" i="0" u="none" strike="noStrike" baseline="0" noProof="0" dirty="0">
                          <a:solidFill>
                            <a:srgbClr val="000000"/>
                          </a:solidFill>
                          <a:latin typeface="Arial"/>
                        </a:rPr>
                        <a:t>It is critical to ensure painting system is followed through especially for wood, metal &amp; galvanized steel. This will </a:t>
                      </a:r>
                      <a:r>
                        <a:rPr lang="en-US" sz="900" b="0" i="0" u="none" strike="noStrike" baseline="0" noProof="0" dirty="0"/>
                        <a:t>correctly prepared and primed interior and exterior wood and metal surfaces where high film build, and smoothness are required.</a:t>
                      </a:r>
                      <a:endParaRPr lang="en-US" dirty="0"/>
                    </a:p>
                    <a:p>
                      <a:pPr lvl="0">
                        <a:buNone/>
                      </a:pPr>
                      <a:endParaRPr lang="en-US" sz="900" b="0" i="0" u="none" strike="noStrike" baseline="0" noProof="0" dirty="0">
                        <a:solidFill>
                          <a:srgbClr val="000000"/>
                        </a:solidFill>
                        <a:latin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9298">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519545">
                <a:tc>
                  <a:txBody>
                    <a:bodyPr/>
                    <a:lstStyle/>
                    <a:p>
                      <a:r>
                        <a:rPr lang="en-US" sz="900" b="1" dirty="0"/>
                        <a:t>Dulux Aura Speed Undercoat </a:t>
                      </a:r>
                      <a:r>
                        <a:rPr lang="en-US" sz="900" dirty="0"/>
                        <a:t>is an acrylic copolymer-based undercoat. Its revolutionized formulation enables it to be used as an undercoat as well as stain sealer. </a:t>
                      </a:r>
                      <a:endParaRPr lang="en-US" sz="90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9298">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98441">
                <a:tc>
                  <a:txBody>
                    <a:bodyPr/>
                    <a:lstStyle/>
                    <a:p>
                      <a:pPr marL="0" marR="0" lvl="0" indent="0" algn="l">
                        <a:lnSpc>
                          <a:spcPct val="100000"/>
                        </a:lnSpc>
                        <a:spcBef>
                          <a:spcPts val="0"/>
                        </a:spcBef>
                        <a:spcAft>
                          <a:spcPts val="0"/>
                        </a:spcAft>
                        <a:buNone/>
                      </a:pPr>
                      <a:r>
                        <a:rPr lang="en-SG" sz="900" b="0" i="0" u="none" strike="noStrike" baseline="0" noProof="0" dirty="0">
                          <a:solidFill>
                            <a:srgbClr val="000000"/>
                          </a:solidFill>
                          <a:latin typeface="Arial"/>
                        </a:rPr>
                        <a:t>Exhibits stain sealing property which prevents joss stick and cigarette stains from permeating through the new paint film and causing yellow discolouration. Its alkali resistant property enables it to be applied on </a:t>
                      </a:r>
                      <a:r>
                        <a:rPr lang="en-SG" sz="900" b="0" i="0" u="none" strike="noStrike" baseline="0" noProof="0" dirty="0" err="1">
                          <a:solidFill>
                            <a:srgbClr val="000000"/>
                          </a:solidFill>
                          <a:latin typeface="Arial"/>
                        </a:rPr>
                        <a:t>cementious</a:t>
                      </a:r>
                      <a:r>
                        <a:rPr lang="en-SG" sz="900" b="0" i="0" u="none" strike="noStrike" baseline="0" noProof="0" dirty="0">
                          <a:solidFill>
                            <a:srgbClr val="000000"/>
                          </a:solidFill>
                          <a:latin typeface="Arial"/>
                        </a:rPr>
                        <a:t> substrate.</a:t>
                      </a:r>
                      <a:endParaRPr lang="en-SG" sz="900" b="0" dirty="0">
                        <a:latin typeface="+mn-lt"/>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385403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440173" y="2601004"/>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1793875262"/>
              </p:ext>
            </p:extLst>
          </p:nvPr>
        </p:nvGraphicFramePr>
        <p:xfrm>
          <a:off x="280989" y="4132230"/>
          <a:ext cx="4033644" cy="712501"/>
        </p:xfrm>
        <a:graphic>
          <a:graphicData uri="http://schemas.openxmlformats.org/drawingml/2006/table">
            <a:tbl>
              <a:tblPr firstRow="1" bandRow="1">
                <a:tableStyleId>{2D5ABB26-0587-4C30-8999-92F81FD0307C}</a:tableStyleId>
              </a:tblPr>
              <a:tblGrid>
                <a:gridCol w="1279102">
                  <a:extLst>
                    <a:ext uri="{9D8B030D-6E8A-4147-A177-3AD203B41FA5}">
                      <a16:colId xmlns:a16="http://schemas.microsoft.com/office/drawing/2014/main" val="2714193207"/>
                    </a:ext>
                  </a:extLst>
                </a:gridCol>
                <a:gridCol w="2754542">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Satin Matt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13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1 coat</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a:t>
                      </a:r>
                      <a:r>
                        <a:rPr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 - White</a:t>
                      </a:r>
                      <a:endParaRPr kumimoji="0" lang="en-US" dirty="0"/>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1649267285"/>
              </p:ext>
            </p:extLst>
          </p:nvPr>
        </p:nvGraphicFramePr>
        <p:xfrm>
          <a:off x="4475344" y="4102543"/>
          <a:ext cx="4375770" cy="741440"/>
        </p:xfrm>
        <a:graphic>
          <a:graphicData uri="http://schemas.openxmlformats.org/drawingml/2006/table">
            <a:tbl>
              <a:tblPr firstRow="1" bandRow="1">
                <a:tableStyleId>{2D5ABB26-0587-4C30-8999-92F81FD0307C}</a:tableStyleId>
              </a:tblPr>
              <a:tblGrid>
                <a:gridCol w="1784980">
                  <a:extLst>
                    <a:ext uri="{9D8B030D-6E8A-4147-A177-3AD203B41FA5}">
                      <a16:colId xmlns:a16="http://schemas.microsoft.com/office/drawing/2014/main" val="3738590716"/>
                    </a:ext>
                  </a:extLst>
                </a:gridCol>
                <a:gridCol w="2590790">
                  <a:extLst>
                    <a:ext uri="{9D8B030D-6E8A-4147-A177-3AD203B41FA5}">
                      <a16:colId xmlns:a16="http://schemas.microsoft.com/office/drawing/2014/main" val="3750538898"/>
                    </a:ext>
                  </a:extLst>
                </a:gridCol>
              </a:tblGrid>
              <a:tr h="18536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900" b="0" i="0" u="none" strike="noStrike" kern="1200" cap="none" spc="0" normalizeH="0" baseline="0" noProof="0" dirty="0">
                          <a:ln>
                            <a:noFill/>
                          </a:ln>
                          <a:solidFill>
                            <a:srgbClr val="000000"/>
                          </a:solidFill>
                          <a:effectLst/>
                          <a:uLnTx/>
                          <a:uFillTx/>
                          <a:latin typeface="Colour Sans"/>
                          <a:ea typeface="+mn-ea"/>
                          <a:cs typeface="+mn-cs"/>
                        </a:rPr>
                        <a:t>Solvent Based</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1853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853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8536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5693100" y="2949821"/>
            <a:ext cx="2750708" cy="900015"/>
          </a:xfrm>
          <a:prstGeom prst="rect">
            <a:avLst/>
          </a:prstGeom>
          <a:noFill/>
        </p:spPr>
        <p:txBody>
          <a:bodyPr wrap="square" lIns="0" tIns="0" rIns="0" bIns="0" rtlCol="0" anchor="t">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a:cs typeface="Calibri"/>
              </a:rPr>
              <a:t>Exhibits stain sealing properties</a:t>
            </a:r>
            <a:endParaRPr lang="en-US" sz="1100" b="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US" sz="1100" dirty="0">
                <a:latin typeface="Calibri"/>
                <a:cs typeface="Calibri"/>
              </a:rPr>
              <a:t>Alkali resistant</a:t>
            </a:r>
            <a:endParaRPr lang="en-US" sz="1100" b="0" dirty="0">
              <a:latin typeface="Calibri"/>
              <a:cs typeface="Calibri"/>
            </a:endParaRPr>
          </a:p>
          <a:p>
            <a:pPr marL="171450" indent="-171450">
              <a:buFont typeface="Wingdings" panose="05000000000000000000" pitchFamily="2" charset="2"/>
              <a:buChar char="q"/>
            </a:pPr>
            <a:r>
              <a:rPr lang="en-US" sz="1100" dirty="0">
                <a:latin typeface="Calibri"/>
                <a:cs typeface="Calibri"/>
              </a:rPr>
              <a:t>Quick Drying</a:t>
            </a:r>
          </a:p>
          <a:p>
            <a:endParaRPr lang="en-SG" sz="1100" dirty="0">
              <a:latin typeface="Colour Sans" panose="02000503030000020004" pitchFamily="2" charset="0"/>
            </a:endParaRPr>
          </a:p>
        </p:txBody>
      </p:sp>
      <p:pic>
        <p:nvPicPr>
          <p:cNvPr id="4" name="Picture 5" descr="A picture containing text, container, can&#10;&#10;Description automatically generated">
            <a:extLst>
              <a:ext uri="{FF2B5EF4-FFF2-40B4-BE49-F238E27FC236}">
                <a16:creationId xmlns:a16="http://schemas.microsoft.com/office/drawing/2014/main" id="{8DE825A4-5F9F-3545-4796-58562A9009BA}"/>
              </a:ext>
            </a:extLst>
          </p:cNvPr>
          <p:cNvPicPr>
            <a:picLocks noChangeAspect="1"/>
          </p:cNvPicPr>
          <p:nvPr/>
        </p:nvPicPr>
        <p:blipFill>
          <a:blip r:embed="rId2"/>
          <a:stretch>
            <a:fillRect/>
          </a:stretch>
        </p:blipFill>
        <p:spPr>
          <a:xfrm>
            <a:off x="7167129" y="812038"/>
            <a:ext cx="1482189" cy="1752972"/>
          </a:xfrm>
          <a:prstGeom prst="rect">
            <a:avLst/>
          </a:prstGeom>
        </p:spPr>
      </p:pic>
      <p:pic>
        <p:nvPicPr>
          <p:cNvPr id="6" name="Picture 7" descr="A person painting a wall with a paintbrush&#10;&#10;Description automatically generated">
            <a:extLst>
              <a:ext uri="{FF2B5EF4-FFF2-40B4-BE49-F238E27FC236}">
                <a16:creationId xmlns:a16="http://schemas.microsoft.com/office/drawing/2014/main" id="{97613D8E-7BEF-41E0-2BD3-84897BD3B74B}"/>
              </a:ext>
            </a:extLst>
          </p:cNvPr>
          <p:cNvPicPr>
            <a:picLocks noChangeAspect="1"/>
          </p:cNvPicPr>
          <p:nvPr/>
        </p:nvPicPr>
        <p:blipFill>
          <a:blip r:embed="rId3"/>
          <a:stretch>
            <a:fillRect/>
          </a:stretch>
        </p:blipFill>
        <p:spPr>
          <a:xfrm>
            <a:off x="4495367" y="766143"/>
            <a:ext cx="2543175" cy="1800225"/>
          </a:xfrm>
          <a:prstGeom prst="rect">
            <a:avLst/>
          </a:prstGeom>
        </p:spPr>
      </p:pic>
      <p:pic>
        <p:nvPicPr>
          <p:cNvPr id="13" name="Picture 12" descr="A white circle with black letters and a blue background&#10;&#10;Description automatically generated">
            <a:extLst>
              <a:ext uri="{FF2B5EF4-FFF2-40B4-BE49-F238E27FC236}">
                <a16:creationId xmlns:a16="http://schemas.microsoft.com/office/drawing/2014/main" id="{48B45795-4C57-47A0-6DFE-0C8A1B72BD6C}"/>
              </a:ext>
            </a:extLst>
          </p:cNvPr>
          <p:cNvPicPr>
            <a:picLocks noChangeAspect="1"/>
          </p:cNvPicPr>
          <p:nvPr/>
        </p:nvPicPr>
        <p:blipFill>
          <a:blip r:embed="rId4"/>
          <a:stretch>
            <a:fillRect/>
          </a:stretch>
        </p:blipFill>
        <p:spPr>
          <a:xfrm>
            <a:off x="4575170" y="2660948"/>
            <a:ext cx="950016" cy="900015"/>
          </a:xfrm>
          <a:prstGeom prst="rect">
            <a:avLst/>
          </a:prstGeom>
        </p:spPr>
      </p:pic>
    </p:spTree>
    <p:extLst>
      <p:ext uri="{BB962C8B-B14F-4D97-AF65-F5344CB8AC3E}">
        <p14:creationId xmlns:p14="http://schemas.microsoft.com/office/powerpoint/2010/main" val="42378229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8528643" cy="720000"/>
          </a:xfrm>
          <a:prstGeom prst="rect">
            <a:avLst/>
          </a:prstGeom>
        </p:spPr>
        <p:txBody>
          <a:bodyPr lIns="91440" tIns="45720" rIns="91440" bIns="45720" anchor="t"/>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Trims/Enamels Primer</a:t>
            </a:r>
            <a:endParaRPr lang="en-US" dirty="0"/>
          </a:p>
          <a:p>
            <a:r>
              <a:rPr lang="en-US" sz="2400" dirty="0"/>
              <a:t>Dulux Aura Metal Grey Green Zinc Phosphate</a:t>
            </a:r>
            <a:endParaRPr lang="en-US">
              <a:latin typeface="Arial"/>
              <a:cs typeface="Arial"/>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379663846"/>
              </p:ext>
            </p:extLst>
          </p:nvPr>
        </p:nvGraphicFramePr>
        <p:xfrm>
          <a:off x="267509" y="997570"/>
          <a:ext cx="4115912" cy="2437855"/>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49298">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00990">
                <a:tc>
                  <a:txBody>
                    <a:bodyPr/>
                    <a:lstStyle/>
                    <a:p>
                      <a:pPr lvl="0" algn="l">
                        <a:lnSpc>
                          <a:spcPct val="100000"/>
                        </a:lnSpc>
                        <a:spcBef>
                          <a:spcPts val="0"/>
                        </a:spcBef>
                        <a:spcAft>
                          <a:spcPts val="0"/>
                        </a:spcAft>
                        <a:buNone/>
                      </a:pPr>
                      <a:r>
                        <a:rPr lang="en-US" sz="900" b="0" i="0" u="none" strike="noStrike" baseline="0" noProof="0" dirty="0">
                          <a:solidFill>
                            <a:srgbClr val="000000"/>
                          </a:solidFill>
                          <a:latin typeface="Arial"/>
                        </a:rPr>
                        <a:t>It is critical to ensure painting system is followed through especially for metal surfaces which having corrosion problem.</a:t>
                      </a:r>
                      <a:endParaRPr lang="en-US" sz="900" b="0" i="0" u="none" strike="noStrike" baseline="0" noProof="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9298">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519545">
                <a:tc>
                  <a:txBody>
                    <a:bodyPr/>
                    <a:lstStyle/>
                    <a:p>
                      <a:r>
                        <a:rPr lang="en-US" sz="900" b="1" dirty="0"/>
                        <a:t>Dulux Aura Metal Grey Green Zinc Phosphate </a:t>
                      </a:r>
                      <a:r>
                        <a:rPr lang="en-US" sz="900" dirty="0"/>
                        <a:t>is a solvent based, anti-corrosion, protective primer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9298">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98441">
                <a:tc>
                  <a:txBody>
                    <a:bodyPr/>
                    <a:lstStyle/>
                    <a:p>
                      <a:pPr marL="0" marR="0" lvl="0" indent="0" algn="l">
                        <a:lnSpc>
                          <a:spcPct val="100000"/>
                        </a:lnSpc>
                        <a:spcBef>
                          <a:spcPts val="0"/>
                        </a:spcBef>
                        <a:spcAft>
                          <a:spcPts val="0"/>
                        </a:spcAft>
                        <a:buNone/>
                      </a:pPr>
                      <a:r>
                        <a:rPr lang="en-SG" sz="900" b="0" i="0" u="none" strike="noStrike" baseline="0" noProof="0" dirty="0">
                          <a:solidFill>
                            <a:srgbClr val="000000"/>
                          </a:solidFill>
                          <a:latin typeface="Arial"/>
                        </a:rPr>
                        <a:t>Suitable for use on interior and exterior ferrous and non-ferrous metalwork including steelwork, new, weathered and pre-treated zinc and galvanised iron. It may also be applied over pre-treated aluminium. Pre-treatment with an appropriate pre-treatment primer is required to ensure good adhesion. </a:t>
                      </a:r>
                      <a:endParaRPr lang="en-US"/>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385403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410485" y="2660381"/>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3462716087"/>
              </p:ext>
            </p:extLst>
          </p:nvPr>
        </p:nvGraphicFramePr>
        <p:xfrm>
          <a:off x="251301" y="4132230"/>
          <a:ext cx="4182090" cy="712501"/>
        </p:xfrm>
        <a:graphic>
          <a:graphicData uri="http://schemas.openxmlformats.org/drawingml/2006/table">
            <a:tbl>
              <a:tblPr firstRow="1" bandRow="1">
                <a:tableStyleId>{2D5ABB26-0587-4C30-8999-92F81FD0307C}</a:tableStyleId>
              </a:tblPr>
              <a:tblGrid>
                <a:gridCol w="1326176">
                  <a:extLst>
                    <a:ext uri="{9D8B030D-6E8A-4147-A177-3AD203B41FA5}">
                      <a16:colId xmlns:a16="http://schemas.microsoft.com/office/drawing/2014/main" val="2714193207"/>
                    </a:ext>
                  </a:extLst>
                </a:gridCol>
                <a:gridCol w="2855914">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endParaRPr lang="en-US" sz="900" dirty="0">
                        <a:latin typeface="Colour Sans" panose="02000503030000020004"/>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US" sz="900" dirty="0">
                          <a:latin typeface="Colour Sans" panose="02000503030000020004"/>
                        </a:rPr>
                        <a:t>Up to 11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1 coat</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a:t>
                      </a:r>
                      <a:r>
                        <a:rPr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 - Grey Green</a:t>
                      </a:r>
                      <a:endParaRPr kumimoji="0" lang="en-US" dirty="0"/>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893150539"/>
              </p:ext>
            </p:extLst>
          </p:nvPr>
        </p:nvGraphicFramePr>
        <p:xfrm>
          <a:off x="4579253" y="4117387"/>
          <a:ext cx="4153096" cy="731624"/>
        </p:xfrm>
        <a:graphic>
          <a:graphicData uri="http://schemas.openxmlformats.org/drawingml/2006/table">
            <a:tbl>
              <a:tblPr firstRow="1" bandRow="1">
                <a:tableStyleId>{2D5ABB26-0587-4C30-8999-92F81FD0307C}</a:tableStyleId>
              </a:tblPr>
              <a:tblGrid>
                <a:gridCol w="1694146">
                  <a:extLst>
                    <a:ext uri="{9D8B030D-6E8A-4147-A177-3AD203B41FA5}">
                      <a16:colId xmlns:a16="http://schemas.microsoft.com/office/drawing/2014/main" val="3738590716"/>
                    </a:ext>
                  </a:extLst>
                </a:gridCol>
                <a:gridCol w="2458950">
                  <a:extLst>
                    <a:ext uri="{9D8B030D-6E8A-4147-A177-3AD203B41FA5}">
                      <a16:colId xmlns:a16="http://schemas.microsoft.com/office/drawing/2014/main" val="3750538898"/>
                    </a:ext>
                  </a:extLst>
                </a:gridCol>
              </a:tblGrid>
              <a:tr h="182906">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900" b="0" i="0" u="none" strike="noStrike" kern="1200" cap="none" spc="0" normalizeH="0" baseline="0" noProof="0" dirty="0">
                          <a:ln>
                            <a:noFill/>
                          </a:ln>
                          <a:solidFill>
                            <a:srgbClr val="000000"/>
                          </a:solidFill>
                          <a:effectLst/>
                          <a:uLnTx/>
                          <a:uFillTx/>
                          <a:latin typeface="Colour Sans"/>
                          <a:ea typeface="+mn-ea"/>
                          <a:cs typeface="+mn-cs"/>
                        </a:rPr>
                        <a:t>Solvent Based</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18290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8290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8290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4527834" y="2838490"/>
            <a:ext cx="2676487" cy="900015"/>
          </a:xfrm>
          <a:prstGeom prst="rect">
            <a:avLst/>
          </a:prstGeom>
          <a:noFill/>
        </p:spPr>
        <p:txBody>
          <a:bodyPr wrap="square" lIns="0" tIns="0" rIns="0" bIns="0" rtlCol="0" anchor="t">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a:cs typeface="Calibri"/>
              </a:rPr>
              <a:t>Provides good corrosion protection</a:t>
            </a:r>
            <a:endParaRPr lang="en-US" sz="11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US" sz="1100" dirty="0">
                <a:latin typeface="Calibri"/>
                <a:cs typeface="Calibri"/>
              </a:rPr>
              <a:t>Excellent opacity</a:t>
            </a:r>
          </a:p>
          <a:p>
            <a:pPr marL="171450" indent="-171450">
              <a:buFont typeface="Wingdings" panose="05000000000000000000" pitchFamily="2" charset="2"/>
              <a:buChar char="q"/>
            </a:pPr>
            <a:r>
              <a:rPr lang="en-US" sz="1100" dirty="0">
                <a:latin typeface="Calibri"/>
                <a:cs typeface="Calibri"/>
              </a:rPr>
              <a:t>Single coat coverage</a:t>
            </a:r>
          </a:p>
          <a:p>
            <a:endParaRPr lang="en-SG" sz="1100" dirty="0">
              <a:latin typeface="Colour Sans" panose="02000503030000020004" pitchFamily="2" charset="0"/>
            </a:endParaRPr>
          </a:p>
        </p:txBody>
      </p:sp>
      <p:pic>
        <p:nvPicPr>
          <p:cNvPr id="8" name="Picture 8" descr="A person painting a rusted metal surface&#10;&#10;Description automatically generated">
            <a:extLst>
              <a:ext uri="{FF2B5EF4-FFF2-40B4-BE49-F238E27FC236}">
                <a16:creationId xmlns:a16="http://schemas.microsoft.com/office/drawing/2014/main" id="{AA14E802-0713-EDFB-D23B-2C2392A228A0}"/>
              </a:ext>
            </a:extLst>
          </p:cNvPr>
          <p:cNvPicPr>
            <a:picLocks noChangeAspect="1"/>
          </p:cNvPicPr>
          <p:nvPr/>
        </p:nvPicPr>
        <p:blipFill>
          <a:blip r:embed="rId2"/>
          <a:stretch>
            <a:fillRect/>
          </a:stretch>
        </p:blipFill>
        <p:spPr>
          <a:xfrm>
            <a:off x="4462153" y="1050943"/>
            <a:ext cx="2743200" cy="1661107"/>
          </a:xfrm>
          <a:prstGeom prst="rect">
            <a:avLst/>
          </a:prstGeom>
        </p:spPr>
      </p:pic>
      <p:pic>
        <p:nvPicPr>
          <p:cNvPr id="10" name="Picture 10" descr="Logo&#10;&#10;Description automatically generated">
            <a:extLst>
              <a:ext uri="{FF2B5EF4-FFF2-40B4-BE49-F238E27FC236}">
                <a16:creationId xmlns:a16="http://schemas.microsoft.com/office/drawing/2014/main" id="{AFF578F7-09AD-E35C-997B-3D76B10EF14E}"/>
              </a:ext>
            </a:extLst>
          </p:cNvPr>
          <p:cNvPicPr>
            <a:picLocks noChangeAspect="1"/>
          </p:cNvPicPr>
          <p:nvPr/>
        </p:nvPicPr>
        <p:blipFill>
          <a:blip r:embed="rId3"/>
          <a:stretch>
            <a:fillRect/>
          </a:stretch>
        </p:blipFill>
        <p:spPr>
          <a:xfrm>
            <a:off x="7238938" y="880506"/>
            <a:ext cx="1583501" cy="1727365"/>
          </a:xfrm>
          <a:prstGeom prst="rect">
            <a:avLst/>
          </a:prstGeom>
        </p:spPr>
      </p:pic>
    </p:spTree>
    <p:extLst>
      <p:ext uri="{BB962C8B-B14F-4D97-AF65-F5344CB8AC3E}">
        <p14:creationId xmlns:p14="http://schemas.microsoft.com/office/powerpoint/2010/main" val="32394070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8528643" cy="720000"/>
          </a:xfrm>
          <a:prstGeom prst="rect">
            <a:avLst/>
          </a:prstGeom>
        </p:spPr>
        <p:txBody>
          <a:bodyPr lIns="91440" tIns="45720" rIns="91440" bIns="45720" anchor="t"/>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Trims/Enamels Primer - Dulux Aura Wood &amp; Metal Primer</a:t>
            </a:r>
            <a:endParaRPr lang="en-US" dirty="0">
              <a:latin typeface="Arial"/>
              <a:cs typeface="Arial"/>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1002563882"/>
              </p:ext>
            </p:extLst>
          </p:nvPr>
        </p:nvGraphicFramePr>
        <p:xfrm>
          <a:off x="267509" y="997570"/>
          <a:ext cx="4115912" cy="2396216"/>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49298">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00990">
                <a:tc>
                  <a:txBody>
                    <a:bodyPr/>
                    <a:lstStyle/>
                    <a:p>
                      <a:pPr lvl="0" algn="l">
                        <a:lnSpc>
                          <a:spcPct val="100000"/>
                        </a:lnSpc>
                        <a:spcBef>
                          <a:spcPts val="0"/>
                        </a:spcBef>
                        <a:spcAft>
                          <a:spcPts val="0"/>
                        </a:spcAft>
                        <a:buNone/>
                      </a:pPr>
                      <a:r>
                        <a:rPr lang="en-US" sz="900" b="0" i="0" u="none" strike="noStrike" baseline="0" noProof="0" dirty="0">
                          <a:solidFill>
                            <a:srgbClr val="000000"/>
                          </a:solidFill>
                          <a:latin typeface="Arial"/>
                        </a:rPr>
                        <a:t>It is critical to ensure painting system is followed through especially for wood &amp; metal surfaces as primer</a:t>
                      </a:r>
                      <a:endParaRPr lang="en-US" sz="900" b="0" i="0" u="none" strike="noStrike" baseline="0" noProof="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9298">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519545">
                <a:tc>
                  <a:txBody>
                    <a:bodyPr/>
                    <a:lstStyle/>
                    <a:p>
                      <a:r>
                        <a:rPr lang="en-US" sz="900" b="1" dirty="0"/>
                        <a:t>Dulux Aura Wood &amp; Metal Primer </a:t>
                      </a:r>
                      <a:r>
                        <a:rPr lang="en-US" sz="900" dirty="0"/>
                        <a:t>is </a:t>
                      </a:r>
                      <a:r>
                        <a:rPr lang="en-US" sz="900" dirty="0" err="1"/>
                        <a:t>is</a:t>
                      </a:r>
                      <a:r>
                        <a:rPr lang="en-US" sz="900" dirty="0"/>
                        <a:t> a high-quality water-based primer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9298">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98441">
                <a:tc>
                  <a:txBody>
                    <a:bodyPr/>
                    <a:lstStyle/>
                    <a:p>
                      <a:pPr marL="0" marR="0" lvl="0" indent="0" algn="l">
                        <a:lnSpc>
                          <a:spcPct val="100000"/>
                        </a:lnSpc>
                        <a:spcBef>
                          <a:spcPts val="0"/>
                        </a:spcBef>
                        <a:spcAft>
                          <a:spcPts val="0"/>
                        </a:spcAft>
                        <a:buNone/>
                      </a:pPr>
                      <a:r>
                        <a:rPr lang="en-SG" sz="900" b="0" i="0" u="none" strike="noStrike" baseline="0" noProof="0" dirty="0">
                          <a:solidFill>
                            <a:srgbClr val="000000"/>
                          </a:solidFill>
                          <a:latin typeface="Arial"/>
                        </a:rPr>
                        <a:t>Suitable for use on a wide variety of substrate including metal and wood. This specially formulated primer provides good adhesion on wood and metal without the strong odour of solvent based primer. </a:t>
                      </a:r>
                      <a:endParaRPr lang="en-US"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385403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410485" y="2660381"/>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154704991"/>
              </p:ext>
            </p:extLst>
          </p:nvPr>
        </p:nvGraphicFramePr>
        <p:xfrm>
          <a:off x="251301" y="4072853"/>
          <a:ext cx="4219201" cy="835354"/>
        </p:xfrm>
        <a:graphic>
          <a:graphicData uri="http://schemas.openxmlformats.org/drawingml/2006/table">
            <a:tbl>
              <a:tblPr firstRow="1" bandRow="1">
                <a:tableStyleId>{2D5ABB26-0587-4C30-8999-92F81FD0307C}</a:tableStyleId>
              </a:tblPr>
              <a:tblGrid>
                <a:gridCol w="1337944">
                  <a:extLst>
                    <a:ext uri="{9D8B030D-6E8A-4147-A177-3AD203B41FA5}">
                      <a16:colId xmlns:a16="http://schemas.microsoft.com/office/drawing/2014/main" val="2714193207"/>
                    </a:ext>
                  </a:extLst>
                </a:gridCol>
                <a:gridCol w="2881257">
                  <a:extLst>
                    <a:ext uri="{9D8B030D-6E8A-4147-A177-3AD203B41FA5}">
                      <a16:colId xmlns:a16="http://schemas.microsoft.com/office/drawing/2014/main" val="402161752"/>
                    </a:ext>
                  </a:extLst>
                </a:gridCol>
              </a:tblGrid>
              <a:tr h="20612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endParaRPr lang="en-US" sz="900" dirty="0">
                        <a:latin typeface="Colour Sans" panose="02000503030000020004"/>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0612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US" sz="900" dirty="0">
                          <a:latin typeface="Colour Sans" panose="02000503030000020004"/>
                        </a:rPr>
                        <a:t>Up to 9 - 10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0612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1 coat</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1697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a:t>
                      </a:r>
                      <a:r>
                        <a:rPr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 - White</a:t>
                      </a:r>
                      <a:endParaRPr kumimoji="0" lang="en-US" dirty="0"/>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3107765731"/>
              </p:ext>
            </p:extLst>
          </p:nvPr>
        </p:nvGraphicFramePr>
        <p:xfrm>
          <a:off x="4646052" y="4095121"/>
          <a:ext cx="4190209" cy="804160"/>
        </p:xfrm>
        <a:graphic>
          <a:graphicData uri="http://schemas.openxmlformats.org/drawingml/2006/table">
            <a:tbl>
              <a:tblPr firstRow="1" bandRow="1">
                <a:tableStyleId>{2D5ABB26-0587-4C30-8999-92F81FD0307C}</a:tableStyleId>
              </a:tblPr>
              <a:tblGrid>
                <a:gridCol w="1709285">
                  <a:extLst>
                    <a:ext uri="{9D8B030D-6E8A-4147-A177-3AD203B41FA5}">
                      <a16:colId xmlns:a16="http://schemas.microsoft.com/office/drawing/2014/main" val="3738590716"/>
                    </a:ext>
                  </a:extLst>
                </a:gridCol>
                <a:gridCol w="2480924">
                  <a:extLst>
                    <a:ext uri="{9D8B030D-6E8A-4147-A177-3AD203B41FA5}">
                      <a16:colId xmlns:a16="http://schemas.microsoft.com/office/drawing/2014/main" val="3750538898"/>
                    </a:ext>
                  </a:extLst>
                </a:gridCol>
              </a:tblGrid>
              <a:tr h="20104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900" b="0" i="0" u="none" strike="noStrike" kern="1200" cap="none" spc="0" normalizeH="0" baseline="0" noProof="0" dirty="0">
                          <a:ln>
                            <a:noFill/>
                          </a:ln>
                          <a:solidFill>
                            <a:srgbClr val="000000"/>
                          </a:solidFill>
                          <a:effectLst/>
                          <a:uLnTx/>
                          <a:uFillTx/>
                          <a:latin typeface="Colour Sans"/>
                          <a:ea typeface="+mn-ea"/>
                          <a:cs typeface="+mn-cs"/>
                        </a:rPr>
                        <a:t>Water Based</a:t>
                      </a:r>
                      <a:endPar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5633723" y="2986932"/>
            <a:ext cx="1867481" cy="900015"/>
          </a:xfrm>
          <a:prstGeom prst="rect">
            <a:avLst/>
          </a:prstGeom>
          <a:noFill/>
        </p:spPr>
        <p:txBody>
          <a:bodyPr wrap="square" lIns="0" tIns="0" rIns="0" bIns="0" rtlCol="0" anchor="t">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a:cs typeface="Calibri"/>
              </a:rPr>
              <a:t>Rust Prevention</a:t>
            </a:r>
            <a:endParaRPr lang="en-US" sz="110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US" sz="1100" dirty="0">
                <a:latin typeface="Calibri"/>
                <a:cs typeface="Calibri"/>
              </a:rPr>
              <a:t>Good adhesion properties</a:t>
            </a:r>
          </a:p>
          <a:p>
            <a:endParaRPr lang="en-US" sz="1100" dirty="0">
              <a:latin typeface="Calibri"/>
              <a:cs typeface="Calibri"/>
            </a:endParaRPr>
          </a:p>
          <a:p>
            <a:endParaRPr lang="en-SG" sz="1100" dirty="0">
              <a:latin typeface="Colour Sans" panose="02000503030000020004" pitchFamily="2" charset="0"/>
            </a:endParaRPr>
          </a:p>
        </p:txBody>
      </p:sp>
      <p:pic>
        <p:nvPicPr>
          <p:cNvPr id="9" name="Picture 9" descr="A can of paint with a blue label&#10;&#10;Description automatically generated">
            <a:extLst>
              <a:ext uri="{FF2B5EF4-FFF2-40B4-BE49-F238E27FC236}">
                <a16:creationId xmlns:a16="http://schemas.microsoft.com/office/drawing/2014/main" id="{C1194353-DF62-EE53-5827-BED74A75B1EC}"/>
              </a:ext>
            </a:extLst>
          </p:cNvPr>
          <p:cNvPicPr>
            <a:picLocks noChangeAspect="1"/>
          </p:cNvPicPr>
          <p:nvPr/>
        </p:nvPicPr>
        <p:blipFill>
          <a:blip r:embed="rId2"/>
          <a:stretch>
            <a:fillRect/>
          </a:stretch>
        </p:blipFill>
        <p:spPr>
          <a:xfrm>
            <a:off x="7295408" y="774618"/>
            <a:ext cx="1411185" cy="1879765"/>
          </a:xfrm>
          <a:prstGeom prst="rect">
            <a:avLst/>
          </a:prstGeom>
        </p:spPr>
      </p:pic>
      <p:pic>
        <p:nvPicPr>
          <p:cNvPr id="4" name="Picture 5" descr="A person painting a wood frame&#10;&#10;Description automatically generated">
            <a:extLst>
              <a:ext uri="{FF2B5EF4-FFF2-40B4-BE49-F238E27FC236}">
                <a16:creationId xmlns:a16="http://schemas.microsoft.com/office/drawing/2014/main" id="{0DC7BA0A-409D-0C0B-BAFA-312132761133}"/>
              </a:ext>
            </a:extLst>
          </p:cNvPr>
          <p:cNvPicPr>
            <a:picLocks noChangeAspect="1"/>
          </p:cNvPicPr>
          <p:nvPr/>
        </p:nvPicPr>
        <p:blipFill>
          <a:blip r:embed="rId3"/>
          <a:stretch>
            <a:fillRect/>
          </a:stretch>
        </p:blipFill>
        <p:spPr>
          <a:xfrm>
            <a:off x="4533158" y="1023690"/>
            <a:ext cx="2705100" cy="1685925"/>
          </a:xfrm>
          <a:prstGeom prst="rect">
            <a:avLst/>
          </a:prstGeom>
        </p:spPr>
      </p:pic>
      <p:pic>
        <p:nvPicPr>
          <p:cNvPr id="7" name="Picture 6" descr="A green leaf logo with text&#10;&#10;Description automatically generated">
            <a:extLst>
              <a:ext uri="{FF2B5EF4-FFF2-40B4-BE49-F238E27FC236}">
                <a16:creationId xmlns:a16="http://schemas.microsoft.com/office/drawing/2014/main" id="{2952BEC1-1DAF-6C50-A280-9DC27405C3FA}"/>
              </a:ext>
            </a:extLst>
          </p:cNvPr>
          <p:cNvPicPr>
            <a:picLocks noChangeAspect="1"/>
          </p:cNvPicPr>
          <p:nvPr/>
        </p:nvPicPr>
        <p:blipFill rotWithShape="1">
          <a:blip r:embed="rId4"/>
          <a:srcRect l="-1" r="-5284" b="25701"/>
          <a:stretch/>
        </p:blipFill>
        <p:spPr>
          <a:xfrm>
            <a:off x="4648100" y="2854442"/>
            <a:ext cx="831646" cy="750798"/>
          </a:xfrm>
          <a:prstGeom prst="rect">
            <a:avLst/>
          </a:prstGeom>
        </p:spPr>
      </p:pic>
    </p:spTree>
    <p:extLst>
      <p:ext uri="{BB962C8B-B14F-4D97-AF65-F5344CB8AC3E}">
        <p14:creationId xmlns:p14="http://schemas.microsoft.com/office/powerpoint/2010/main" val="345956627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26</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95367"/>
            <a:ext cx="8439150" cy="943099"/>
          </a:xfrm>
        </p:spPr>
        <p:txBody>
          <a:bodyPr vert="horz" lIns="0" tIns="0" rIns="0" bIns="0" rtlCol="0" anchor="t">
            <a:noAutofit/>
          </a:bodyPr>
          <a:lstStyle/>
          <a:p>
            <a:r>
              <a:rPr lang="en-SG" sz="3200" dirty="0"/>
              <a:t>TRIMS MASS PAINT</a:t>
            </a:r>
          </a:p>
        </p:txBody>
      </p:sp>
    </p:spTree>
    <p:extLst>
      <p:ext uri="{BB962C8B-B14F-4D97-AF65-F5344CB8AC3E}">
        <p14:creationId xmlns:p14="http://schemas.microsoft.com/office/powerpoint/2010/main" val="42141310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lIns="91440" tIns="45720" rIns="91440" bIns="45720" anchor="t"/>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Trims/Enamels - Dulux Inspire Gloss</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698440651"/>
              </p:ext>
            </p:extLst>
          </p:nvPr>
        </p:nvGraphicFramePr>
        <p:xfrm>
          <a:off x="230399" y="626466"/>
          <a:ext cx="4115912" cy="2925560"/>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49298">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879875">
                <a:tc>
                  <a:txBody>
                    <a:bodyPr/>
                    <a:lstStyle/>
                    <a:p>
                      <a:pPr lvl="0">
                        <a:buNone/>
                      </a:pPr>
                      <a:r>
                        <a:rPr lang="en-US" sz="900" b="0" i="0" u="none" strike="noStrike" noProof="0" dirty="0">
                          <a:solidFill>
                            <a:srgbClr val="000000"/>
                          </a:solidFill>
                          <a:latin typeface="Arial"/>
                        </a:rPr>
                        <a:t>I like very glossy look and feel on my wood &amp; metal furniture.</a:t>
                      </a:r>
                    </a:p>
                    <a:p>
                      <a:pPr lvl="0">
                        <a:buNone/>
                      </a:pPr>
                      <a:r>
                        <a:rPr lang="en-US" sz="900" b="0" i="0" u="none" strike="noStrike" noProof="0" dirty="0">
                          <a:solidFill>
                            <a:srgbClr val="000000"/>
                          </a:solidFill>
                          <a:latin typeface="Arial"/>
                        </a:rPr>
                        <a:t>But with passage of time the glossiness fades away and my furniture loses its beauty.</a:t>
                      </a:r>
                    </a:p>
                    <a:p>
                      <a:pPr marL="171450" lvl="0" indent="-171450">
                        <a:buClr>
                          <a:srgbClr val="000000"/>
                        </a:buClr>
                        <a:buFont typeface="Wingdings,Sans-Serif"/>
                        <a:buChar char="ü"/>
                      </a:pPr>
                      <a:r>
                        <a:rPr lang="en-US" sz="900" b="0" i="0" u="none" strike="noStrike" noProof="0" dirty="0">
                          <a:solidFill>
                            <a:srgbClr val="000000"/>
                          </a:solidFill>
                          <a:latin typeface="Arial"/>
                        </a:rPr>
                        <a:t>How can I restore my furniture?</a:t>
                      </a:r>
                    </a:p>
                    <a:p>
                      <a:pPr marL="171450" lvl="0" indent="-171450">
                        <a:buClr>
                          <a:srgbClr val="000000"/>
                        </a:buClr>
                        <a:buFont typeface="Wingdings,Sans-Serif"/>
                        <a:buChar char="ü"/>
                      </a:pPr>
                      <a:r>
                        <a:rPr lang="en-US" sz="900" b="0" i="0" u="none" strike="noStrike" noProof="0" dirty="0">
                          <a:solidFill>
                            <a:srgbClr val="000000"/>
                          </a:solidFill>
                          <a:latin typeface="Arial"/>
                        </a:rPr>
                        <a:t>How can I protect the furniture such that it retains its beauty over the years?</a:t>
                      </a:r>
                      <a:endParaRPr lang="en-US" b="0" i="0" u="none" strike="noStrike" noProof="0" dirty="0">
                        <a:solidFill>
                          <a:srgbClr val="000000"/>
                        </a:solidFill>
                        <a:latin typeface="Arial"/>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9298">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714375">
                <a:tc>
                  <a:txBody>
                    <a:bodyPr/>
                    <a:lstStyle/>
                    <a:p>
                      <a:r>
                        <a:rPr lang="en-US" sz="900" b="1" dirty="0"/>
                        <a:t>Dulux Inspire Gloss </a:t>
                      </a:r>
                      <a:r>
                        <a:rPr lang="en-US" sz="900" b="0" dirty="0"/>
                        <a:t>comes with advance Chroma Brite Technology that enables all interior and exterior wood &amp; metal surfaces staying bright in colour with a smooth finish. It has a durable formulation that gives good gloss retention.</a:t>
                      </a:r>
                      <a:endParaRPr lang="en-US" b="0" dirty="0"/>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9298">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19545">
                <a:tc>
                  <a:txBody>
                    <a:bodyPr/>
                    <a:lstStyle/>
                    <a:p>
                      <a:pPr marL="0" marR="0" lvl="0" indent="0" algn="l" rtl="0" eaLnBrk="1" fontAlgn="auto" latinLnBrk="0" hangingPunct="1">
                        <a:lnSpc>
                          <a:spcPct val="100000"/>
                        </a:lnSpc>
                        <a:spcBef>
                          <a:spcPts val="0"/>
                        </a:spcBef>
                        <a:spcAft>
                          <a:spcPts val="0"/>
                        </a:spcAft>
                        <a:buClrTx/>
                        <a:buSzTx/>
                        <a:buFont typeface="Wingdings" panose="05000000000000000000" pitchFamily="2" charset="2"/>
                        <a:buNone/>
                      </a:pPr>
                      <a:r>
                        <a:rPr lang="en-SG" sz="900" b="0" dirty="0">
                          <a:latin typeface="+mn-lt"/>
                          <a:ea typeface="Open Sans"/>
                          <a:cs typeface="Open Sans"/>
                        </a:rPr>
                        <a:t>Keep my wood &amp; metal furniture look glossy &amp; brand new and provide protection with affordable range. </a:t>
                      </a:r>
                      <a:endParaRPr lang="en-SG" sz="900" b="0" dirty="0">
                        <a:latin typeface="+mn-lt"/>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385403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58926" y="2326387"/>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2679873833"/>
              </p:ext>
            </p:extLst>
          </p:nvPr>
        </p:nvGraphicFramePr>
        <p:xfrm>
          <a:off x="280989" y="4109963"/>
          <a:ext cx="4042921" cy="797857"/>
        </p:xfrm>
        <a:graphic>
          <a:graphicData uri="http://schemas.openxmlformats.org/drawingml/2006/table">
            <a:tbl>
              <a:tblPr firstRow="1" bandRow="1">
                <a:tableStyleId>{2D5ABB26-0587-4C30-8999-92F81FD0307C}</a:tableStyleId>
              </a:tblPr>
              <a:tblGrid>
                <a:gridCol w="1282044">
                  <a:extLst>
                    <a:ext uri="{9D8B030D-6E8A-4147-A177-3AD203B41FA5}">
                      <a16:colId xmlns:a16="http://schemas.microsoft.com/office/drawing/2014/main" val="2714193207"/>
                    </a:ext>
                  </a:extLst>
                </a:gridCol>
                <a:gridCol w="2760877">
                  <a:extLst>
                    <a:ext uri="{9D8B030D-6E8A-4147-A177-3AD203B41FA5}">
                      <a16:colId xmlns:a16="http://schemas.microsoft.com/office/drawing/2014/main" val="402161752"/>
                    </a:ext>
                  </a:extLst>
                </a:gridCol>
              </a:tblGrid>
              <a:tr h="18212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US" sz="900" dirty="0">
                          <a:latin typeface="Colour Sans" panose="02000503030000020004"/>
                        </a:rPr>
                        <a:t>Gloss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8212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16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4743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2 </a:t>
                      </a:r>
                      <a:r>
                        <a:rPr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coats</a:t>
                      </a:r>
                      <a:endPar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86187">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a:t>
                      </a:r>
                      <a:r>
                        <a:rPr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28 </a:t>
                      </a:r>
                      <a:r>
                        <a:rPr lang="en-US" sz="900" b="0" i="0" u="none" strike="noStrike" kern="1200" cap="none" spc="0" normalizeH="0" baseline="0" noProof="0" dirty="0" err="1">
                          <a:ln>
                            <a:noFill/>
                          </a:ln>
                          <a:solidFill>
                            <a:srgbClr val="000000"/>
                          </a:solidFill>
                          <a:effectLst/>
                          <a:uLnTx/>
                          <a:uFillTx/>
                          <a:latin typeface="Colour Sans" panose="02000503030000020004"/>
                          <a:ea typeface="+mn-ea"/>
                          <a:cs typeface="+mn-cs"/>
                        </a:rPr>
                        <a:t>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739292129"/>
              </p:ext>
            </p:extLst>
          </p:nvPr>
        </p:nvGraphicFramePr>
        <p:xfrm>
          <a:off x="4460500" y="4095121"/>
          <a:ext cx="4180931" cy="804160"/>
        </p:xfrm>
        <a:graphic>
          <a:graphicData uri="http://schemas.openxmlformats.org/drawingml/2006/table">
            <a:tbl>
              <a:tblPr firstRow="1" bandRow="1">
                <a:tableStyleId>{2D5ABB26-0587-4C30-8999-92F81FD0307C}</a:tableStyleId>
              </a:tblPr>
              <a:tblGrid>
                <a:gridCol w="1705500">
                  <a:extLst>
                    <a:ext uri="{9D8B030D-6E8A-4147-A177-3AD203B41FA5}">
                      <a16:colId xmlns:a16="http://schemas.microsoft.com/office/drawing/2014/main" val="3738590716"/>
                    </a:ext>
                  </a:extLst>
                </a:gridCol>
                <a:gridCol w="2475431">
                  <a:extLst>
                    <a:ext uri="{9D8B030D-6E8A-4147-A177-3AD203B41FA5}">
                      <a16:colId xmlns:a16="http://schemas.microsoft.com/office/drawing/2014/main" val="3750538898"/>
                    </a:ext>
                  </a:extLst>
                </a:gridCol>
              </a:tblGrid>
              <a:tr h="20104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900" b="0" i="0" u="none" strike="noStrike" kern="1200" cap="none" spc="0" normalizeH="0" baseline="0" noProof="0" dirty="0">
                          <a:ln>
                            <a:noFill/>
                          </a:ln>
                          <a:solidFill>
                            <a:srgbClr val="000000"/>
                          </a:solidFill>
                          <a:effectLst/>
                          <a:uLnTx/>
                          <a:uFillTx/>
                          <a:latin typeface="Colour Sans"/>
                          <a:ea typeface="+mn-ea"/>
                          <a:cs typeface="+mn-cs"/>
                        </a:rPr>
                        <a:t>Solvent</a:t>
                      </a:r>
                      <a:r>
                        <a:rPr kumimoji="0" lang="en-SG" sz="900" b="0" i="0" u="none" strike="noStrike" kern="1200" cap="none" spc="0" normalizeH="0" baseline="0" noProof="0" dirty="0">
                          <a:ln>
                            <a:noFill/>
                          </a:ln>
                          <a:solidFill>
                            <a:srgbClr val="000000"/>
                          </a:solidFill>
                          <a:effectLst/>
                          <a:uLnTx/>
                          <a:uFillTx/>
                          <a:latin typeface="Colour Sans"/>
                          <a:ea typeface="+mn-ea"/>
                          <a:cs typeface="+mn-cs"/>
                        </a:rPr>
                        <a:t> 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355645" y="3402568"/>
            <a:ext cx="1867481" cy="900015"/>
          </a:xfrm>
          <a:prstGeom prst="rect">
            <a:avLst/>
          </a:prstGeom>
          <a:noFill/>
        </p:spPr>
        <p:txBody>
          <a:bodyPr wrap="square" lIns="0" tIns="0" rIns="0" bIns="0" rtlCol="0" anchor="t">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a:cs typeface="Calibri"/>
              </a:rPr>
              <a:t>Stay bright colour</a:t>
            </a:r>
            <a:endParaRPr lang="en-US" sz="1100" b="0" dirty="0">
              <a:latin typeface="Calibri" panose="020F0502020204030204" pitchFamily="34" charset="0"/>
              <a:cs typeface="Calibri" panose="020F0502020204030204" pitchFamily="34" charset="0"/>
            </a:endParaRPr>
          </a:p>
          <a:p>
            <a:pPr marL="171450" indent="-171450">
              <a:buFont typeface="Wingdings" panose="05000000000000000000" pitchFamily="2" charset="2"/>
              <a:buChar char="q"/>
            </a:pPr>
            <a:r>
              <a:rPr lang="en-US" sz="1100" dirty="0">
                <a:latin typeface="Calibri"/>
                <a:cs typeface="Calibri"/>
              </a:rPr>
              <a:t>Good Gloss Retention</a:t>
            </a:r>
            <a:endParaRPr lang="en-US" sz="1100" b="0" dirty="0">
              <a:latin typeface="Calibri"/>
              <a:cs typeface="Calibri"/>
            </a:endParaRPr>
          </a:p>
          <a:p>
            <a:pPr marL="171450" indent="-171450">
              <a:buFont typeface="Wingdings" panose="05000000000000000000" pitchFamily="2" charset="2"/>
              <a:buChar char="q"/>
            </a:pPr>
            <a:r>
              <a:rPr lang="en-US" sz="1100" dirty="0">
                <a:latin typeface="Calibri"/>
                <a:cs typeface="Calibri"/>
              </a:rPr>
              <a:t>Smooth Finish</a:t>
            </a:r>
          </a:p>
          <a:p>
            <a:endParaRPr lang="en-SG" sz="1100" dirty="0">
              <a:latin typeface="Colour Sans" panose="02000503030000020004" pitchFamily="2" charset="0"/>
            </a:endParaRPr>
          </a:p>
        </p:txBody>
      </p:sp>
      <p:pic>
        <p:nvPicPr>
          <p:cNvPr id="4" name="Picture 5" descr="A picture containing text, person&#10;&#10;Description automatically generated">
            <a:extLst>
              <a:ext uri="{FF2B5EF4-FFF2-40B4-BE49-F238E27FC236}">
                <a16:creationId xmlns:a16="http://schemas.microsoft.com/office/drawing/2014/main" id="{E41E62BD-3967-7999-9CB5-5B95CE163BAB}"/>
              </a:ext>
            </a:extLst>
          </p:cNvPr>
          <p:cNvPicPr>
            <a:picLocks noChangeAspect="1"/>
          </p:cNvPicPr>
          <p:nvPr/>
        </p:nvPicPr>
        <p:blipFill>
          <a:blip r:embed="rId2"/>
          <a:stretch>
            <a:fillRect/>
          </a:stretch>
        </p:blipFill>
        <p:spPr>
          <a:xfrm>
            <a:off x="7353919" y="478416"/>
            <a:ext cx="1464871" cy="1878404"/>
          </a:xfrm>
          <a:prstGeom prst="rect">
            <a:avLst/>
          </a:prstGeom>
        </p:spPr>
      </p:pic>
      <p:pic>
        <p:nvPicPr>
          <p:cNvPr id="6" name="Picture 7" descr="A white square with red and yellow text and a colorful flower&#10;&#10;Description automatically generated">
            <a:extLst>
              <a:ext uri="{FF2B5EF4-FFF2-40B4-BE49-F238E27FC236}">
                <a16:creationId xmlns:a16="http://schemas.microsoft.com/office/drawing/2014/main" id="{8C01596F-6F2A-D932-74C2-03ADC5585AD5}"/>
              </a:ext>
            </a:extLst>
          </p:cNvPr>
          <p:cNvPicPr>
            <a:picLocks noChangeAspect="1"/>
          </p:cNvPicPr>
          <p:nvPr/>
        </p:nvPicPr>
        <p:blipFill>
          <a:blip r:embed="rId3"/>
          <a:stretch>
            <a:fillRect/>
          </a:stretch>
        </p:blipFill>
        <p:spPr>
          <a:xfrm>
            <a:off x="4316927" y="2500683"/>
            <a:ext cx="1059378" cy="1084737"/>
          </a:xfrm>
          <a:prstGeom prst="rect">
            <a:avLst/>
          </a:prstGeom>
        </p:spPr>
      </p:pic>
      <p:pic>
        <p:nvPicPr>
          <p:cNvPr id="8" name="Picture 8" descr="A blue and white logo&#10;&#10;Description automatically generated">
            <a:extLst>
              <a:ext uri="{FF2B5EF4-FFF2-40B4-BE49-F238E27FC236}">
                <a16:creationId xmlns:a16="http://schemas.microsoft.com/office/drawing/2014/main" id="{668705E0-7DE1-B7D8-849D-F22E4FDD9643}"/>
              </a:ext>
            </a:extLst>
          </p:cNvPr>
          <p:cNvPicPr>
            <a:picLocks noChangeAspect="1"/>
          </p:cNvPicPr>
          <p:nvPr/>
        </p:nvPicPr>
        <p:blipFill>
          <a:blip r:embed="rId4"/>
          <a:stretch>
            <a:fillRect/>
          </a:stretch>
        </p:blipFill>
        <p:spPr>
          <a:xfrm>
            <a:off x="5434817" y="2503095"/>
            <a:ext cx="943347" cy="943347"/>
          </a:xfrm>
          <a:prstGeom prst="rect">
            <a:avLst/>
          </a:prstGeom>
        </p:spPr>
      </p:pic>
      <p:pic>
        <p:nvPicPr>
          <p:cNvPr id="9" name="Picture 9" descr="A red and white oval with blue text&#10;&#10;Description automatically generated">
            <a:extLst>
              <a:ext uri="{FF2B5EF4-FFF2-40B4-BE49-F238E27FC236}">
                <a16:creationId xmlns:a16="http://schemas.microsoft.com/office/drawing/2014/main" id="{B65D073C-ABA7-E470-0EF0-BFEFFAF2722D}"/>
              </a:ext>
            </a:extLst>
          </p:cNvPr>
          <p:cNvPicPr>
            <a:picLocks noChangeAspect="1"/>
          </p:cNvPicPr>
          <p:nvPr/>
        </p:nvPicPr>
        <p:blipFill>
          <a:blip r:embed="rId5"/>
          <a:stretch>
            <a:fillRect/>
          </a:stretch>
        </p:blipFill>
        <p:spPr>
          <a:xfrm>
            <a:off x="6475763" y="2504951"/>
            <a:ext cx="943347" cy="943347"/>
          </a:xfrm>
          <a:prstGeom prst="rect">
            <a:avLst/>
          </a:prstGeom>
        </p:spPr>
      </p:pic>
      <p:pic>
        <p:nvPicPr>
          <p:cNvPr id="10" name="Picture 12" descr="A green and white oval sign with text&#10;&#10;Description automatically generated">
            <a:extLst>
              <a:ext uri="{FF2B5EF4-FFF2-40B4-BE49-F238E27FC236}">
                <a16:creationId xmlns:a16="http://schemas.microsoft.com/office/drawing/2014/main" id="{1F15C708-52F8-60A4-EEB8-12555104E367}"/>
              </a:ext>
            </a:extLst>
          </p:cNvPr>
          <p:cNvPicPr>
            <a:picLocks noChangeAspect="1"/>
          </p:cNvPicPr>
          <p:nvPr/>
        </p:nvPicPr>
        <p:blipFill>
          <a:blip r:embed="rId6"/>
          <a:stretch>
            <a:fillRect/>
          </a:stretch>
        </p:blipFill>
        <p:spPr>
          <a:xfrm>
            <a:off x="7586044" y="2527897"/>
            <a:ext cx="1052575" cy="1030309"/>
          </a:xfrm>
          <a:prstGeom prst="rect">
            <a:avLst/>
          </a:prstGeom>
        </p:spPr>
      </p:pic>
      <p:pic>
        <p:nvPicPr>
          <p:cNvPr id="13" name="Picture 14" descr="A person painting a wall with a paintbrush&#10;&#10;Description automatically generated">
            <a:extLst>
              <a:ext uri="{FF2B5EF4-FFF2-40B4-BE49-F238E27FC236}">
                <a16:creationId xmlns:a16="http://schemas.microsoft.com/office/drawing/2014/main" id="{7290AC0A-31DE-BAC8-5867-1F9A3E8F46DA}"/>
              </a:ext>
            </a:extLst>
          </p:cNvPr>
          <p:cNvPicPr>
            <a:picLocks noChangeAspect="1"/>
          </p:cNvPicPr>
          <p:nvPr/>
        </p:nvPicPr>
        <p:blipFill>
          <a:blip r:embed="rId7"/>
          <a:stretch>
            <a:fillRect/>
          </a:stretch>
        </p:blipFill>
        <p:spPr>
          <a:xfrm>
            <a:off x="4464689" y="653700"/>
            <a:ext cx="2723284" cy="1817295"/>
          </a:xfrm>
          <a:prstGeom prst="rect">
            <a:avLst/>
          </a:prstGeom>
        </p:spPr>
      </p:pic>
    </p:spTree>
    <p:extLst>
      <p:ext uri="{BB962C8B-B14F-4D97-AF65-F5344CB8AC3E}">
        <p14:creationId xmlns:p14="http://schemas.microsoft.com/office/powerpoint/2010/main" val="5228336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28</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dirty="0"/>
              <a:t>WOODCARE PREMIUM PAINT</a:t>
            </a:r>
          </a:p>
        </p:txBody>
      </p:sp>
    </p:spTree>
    <p:extLst>
      <p:ext uri="{BB962C8B-B14F-4D97-AF65-F5344CB8AC3E}">
        <p14:creationId xmlns:p14="http://schemas.microsoft.com/office/powerpoint/2010/main" val="39430275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Woodcare - Dulux Woodcare Satinwood</a:t>
            </a:r>
            <a:br>
              <a:rPr lang="en-US" sz="2400" dirty="0"/>
            </a:b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4274630463"/>
              </p:ext>
            </p:extLst>
          </p:nvPr>
        </p:nvGraphicFramePr>
        <p:xfrm>
          <a:off x="230399" y="626466"/>
          <a:ext cx="4115912" cy="3135431"/>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49298">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879875">
                <a:tc>
                  <a:txBody>
                    <a:bodyPr/>
                    <a:lstStyle/>
                    <a:p>
                      <a:r>
                        <a:rPr lang="en-US" sz="900" dirty="0"/>
                        <a:t>I want to renew the look and feel of my interior wood &amp; metal furniture since with ongoing usage, their finish tends to get worn out.</a:t>
                      </a:r>
                    </a:p>
                    <a:p>
                      <a:pPr marL="171450" indent="-171450">
                        <a:buFont typeface="Wingdings" panose="05000000000000000000" pitchFamily="2" charset="2"/>
                        <a:buChar char="ü"/>
                      </a:pPr>
                      <a:r>
                        <a:rPr lang="en-US" sz="900" dirty="0"/>
                        <a:t>How can I protect my wood such that my wooden items keep looking new for long?</a:t>
                      </a:r>
                    </a:p>
                    <a:p>
                      <a:pPr marL="171450" indent="-171450">
                        <a:buFont typeface="Wingdings" panose="05000000000000000000" pitchFamily="2" charset="2"/>
                        <a:buChar char="ü"/>
                      </a:pPr>
                      <a:r>
                        <a:rPr lang="en-US" sz="900" dirty="0"/>
                        <a:t>I want to change the color of my wooden furniture to give it a new look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9298">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879875">
                <a:tc>
                  <a:txBody>
                    <a:bodyPr/>
                    <a:lstStyle/>
                    <a:p>
                      <a:r>
                        <a:rPr lang="en-US" sz="900" b="1" dirty="0"/>
                        <a:t>Dulux Woodcare Satinwood </a:t>
                      </a:r>
                      <a:r>
                        <a:rPr lang="en-US" sz="900" dirty="0"/>
                        <a:t>imparts all types of wood &amp; also metal surfaces a soft and </a:t>
                      </a:r>
                    </a:p>
                    <a:p>
                      <a:r>
                        <a:rPr lang="en-US" sz="900" dirty="0"/>
                        <a:t>smooth satin (i.e. egg-shell like) finish. It is quick drying and provides good resistance to scratches and stains. </a:t>
                      </a:r>
                    </a:p>
                    <a:p>
                      <a:r>
                        <a:rPr lang="en-US" sz="900" i="1" dirty="0"/>
                        <a:t>It provides </a:t>
                      </a:r>
                      <a:r>
                        <a:rPr lang="en-US" sz="900" b="1" i="1" dirty="0"/>
                        <a:t>long lasting protection with beautiful opaque colors</a:t>
                      </a:r>
                      <a:r>
                        <a:rPr lang="en-US" sz="900" i="1"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9298">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98441">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Renew my interior wood &amp; metal furniture look nice again.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3854033"/>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573770" y="2511939"/>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2986183954"/>
              </p:ext>
            </p:extLst>
          </p:nvPr>
        </p:nvGraphicFramePr>
        <p:xfrm>
          <a:off x="251301" y="4072853"/>
          <a:ext cx="4080034" cy="804162"/>
        </p:xfrm>
        <a:graphic>
          <a:graphicData uri="http://schemas.openxmlformats.org/drawingml/2006/table">
            <a:tbl>
              <a:tblPr firstRow="1" bandRow="1">
                <a:tableStyleId>{2D5ABB26-0587-4C30-8999-92F81FD0307C}</a:tableStyleId>
              </a:tblPr>
              <a:tblGrid>
                <a:gridCol w="1293813">
                  <a:extLst>
                    <a:ext uri="{9D8B030D-6E8A-4147-A177-3AD203B41FA5}">
                      <a16:colId xmlns:a16="http://schemas.microsoft.com/office/drawing/2014/main" val="2714193207"/>
                    </a:ext>
                  </a:extLst>
                </a:gridCol>
                <a:gridCol w="2786221">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Satin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12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2 coats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4 colours</a:t>
                      </a:r>
                    </a:p>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Tinting (Base A/B/C/D) – Up to 2,000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2011080035"/>
              </p:ext>
            </p:extLst>
          </p:nvPr>
        </p:nvGraphicFramePr>
        <p:xfrm>
          <a:off x="4519877" y="4072855"/>
          <a:ext cx="4255155" cy="804160"/>
        </p:xfrm>
        <a:graphic>
          <a:graphicData uri="http://schemas.openxmlformats.org/drawingml/2006/table">
            <a:tbl>
              <a:tblPr firstRow="1" bandRow="1">
                <a:tableStyleId>{2D5ABB26-0587-4C30-8999-92F81FD0307C}</a:tableStyleId>
              </a:tblPr>
              <a:tblGrid>
                <a:gridCol w="1735778">
                  <a:extLst>
                    <a:ext uri="{9D8B030D-6E8A-4147-A177-3AD203B41FA5}">
                      <a16:colId xmlns:a16="http://schemas.microsoft.com/office/drawing/2014/main" val="3738590716"/>
                    </a:ext>
                  </a:extLst>
                </a:gridCol>
                <a:gridCol w="2519377">
                  <a:extLst>
                    <a:ext uri="{9D8B030D-6E8A-4147-A177-3AD203B41FA5}">
                      <a16:colId xmlns:a16="http://schemas.microsoft.com/office/drawing/2014/main" val="3750538898"/>
                    </a:ext>
                  </a:extLst>
                </a:gridCol>
              </a:tblGrid>
              <a:tr h="20104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Solvent 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20104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6545239" y="2887231"/>
            <a:ext cx="2247513"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b="0" dirty="0">
                <a:latin typeface="Calibri" panose="020F0502020204030204" pitchFamily="34" charset="0"/>
                <a:cs typeface="Calibri" panose="020F0502020204030204" pitchFamily="34" charset="0"/>
              </a:rPr>
              <a:t>Great opacity &amp; coverage</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Resistance to scratches &amp; stains</a:t>
            </a:r>
          </a:p>
          <a:p>
            <a:pPr marL="171450" indent="-171450">
              <a:buFont typeface="Wingdings" panose="05000000000000000000" pitchFamily="2" charset="2"/>
              <a:buChar char="q"/>
            </a:pPr>
            <a:r>
              <a:rPr lang="en-US" sz="1100" b="0" dirty="0">
                <a:latin typeface="Calibri" panose="020F0502020204030204" pitchFamily="34" charset="0"/>
                <a:cs typeface="Calibri" panose="020F0502020204030204" pitchFamily="34" charset="0"/>
              </a:rPr>
              <a:t>Luxurious smooth satin finish</a:t>
            </a:r>
          </a:p>
          <a:p>
            <a:endParaRPr lang="en-SG" sz="1100" b="0" dirty="0">
              <a:latin typeface="Colour Sans" panose="02000503030000020004" pitchFamily="2" charset="0"/>
            </a:endParaRPr>
          </a:p>
        </p:txBody>
      </p:sp>
      <p:pic>
        <p:nvPicPr>
          <p:cNvPr id="4" name="Picture 3" descr="A picture containing graphical user interface&#10;&#10;Description automatically generated">
            <a:extLst>
              <a:ext uri="{FF2B5EF4-FFF2-40B4-BE49-F238E27FC236}">
                <a16:creationId xmlns:a16="http://schemas.microsoft.com/office/drawing/2014/main" id="{488628E3-7F12-371E-8498-4778F957FAA7}"/>
              </a:ext>
            </a:extLst>
          </p:cNvPr>
          <p:cNvPicPr>
            <a:picLocks noChangeAspect="1"/>
          </p:cNvPicPr>
          <p:nvPr/>
        </p:nvPicPr>
        <p:blipFill>
          <a:blip r:embed="rId2"/>
          <a:stretch>
            <a:fillRect/>
          </a:stretch>
        </p:blipFill>
        <p:spPr>
          <a:xfrm>
            <a:off x="7412369" y="646757"/>
            <a:ext cx="1493595" cy="1893774"/>
          </a:xfrm>
          <a:prstGeom prst="rect">
            <a:avLst/>
          </a:prstGeom>
        </p:spPr>
      </p:pic>
      <p:pic>
        <p:nvPicPr>
          <p:cNvPr id="6" name="Picture 4" descr="6 Tips for Protecting Outdoor Wood Furniture from Weather | DoItYourself.com">
            <a:extLst>
              <a:ext uri="{FF2B5EF4-FFF2-40B4-BE49-F238E27FC236}">
                <a16:creationId xmlns:a16="http://schemas.microsoft.com/office/drawing/2014/main" id="{0F000984-4D0F-B252-90C5-08ACFA92F15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00782" y="618825"/>
            <a:ext cx="2831555" cy="188770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Logo&#10;&#10;Description automatically generated">
            <a:extLst>
              <a:ext uri="{FF2B5EF4-FFF2-40B4-BE49-F238E27FC236}">
                <a16:creationId xmlns:a16="http://schemas.microsoft.com/office/drawing/2014/main" id="{C3C341D2-3484-1EF4-CA8E-660F4DC8577D}"/>
              </a:ext>
            </a:extLst>
          </p:cNvPr>
          <p:cNvPicPr>
            <a:picLocks noChangeAspect="1"/>
          </p:cNvPicPr>
          <p:nvPr/>
        </p:nvPicPr>
        <p:blipFill>
          <a:blip r:embed="rId4"/>
          <a:stretch>
            <a:fillRect/>
          </a:stretch>
        </p:blipFill>
        <p:spPr>
          <a:xfrm>
            <a:off x="4856775" y="2652309"/>
            <a:ext cx="1162709" cy="1133020"/>
          </a:xfrm>
          <a:prstGeom prst="rect">
            <a:avLst/>
          </a:prstGeom>
        </p:spPr>
      </p:pic>
    </p:spTree>
    <p:extLst>
      <p:ext uri="{BB962C8B-B14F-4D97-AF65-F5344CB8AC3E}">
        <p14:creationId xmlns:p14="http://schemas.microsoft.com/office/powerpoint/2010/main" val="35421749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286961" y="195126"/>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Ambiance Pearl Glo</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395459780"/>
              </p:ext>
            </p:extLst>
          </p:nvPr>
        </p:nvGraphicFramePr>
        <p:xfrm>
          <a:off x="342505" y="602981"/>
          <a:ext cx="4504156" cy="2895799"/>
        </p:xfrm>
        <a:graphic>
          <a:graphicData uri="http://schemas.openxmlformats.org/drawingml/2006/table">
            <a:tbl>
              <a:tblPr firstRow="1" bandRow="1">
                <a:tableStyleId>{5940675A-B579-460E-94D1-54222C63F5DA}</a:tableStyleId>
              </a:tblPr>
              <a:tblGrid>
                <a:gridCol w="4504156">
                  <a:extLst>
                    <a:ext uri="{9D8B030D-6E8A-4147-A177-3AD203B41FA5}">
                      <a16:colId xmlns:a16="http://schemas.microsoft.com/office/drawing/2014/main" val="965239065"/>
                    </a:ext>
                  </a:extLst>
                </a:gridCol>
              </a:tblGrid>
              <a:tr h="293122">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32804">
                <a:tc>
                  <a:txBody>
                    <a:bodyPr/>
                    <a:lstStyle/>
                    <a:p>
                      <a:r>
                        <a:rPr lang="en-SG" sz="1100" b="0" dirty="0">
                          <a:latin typeface="Open Sans"/>
                          <a:ea typeface="Open Sans"/>
                          <a:cs typeface="Open Sans"/>
                        </a:rPr>
                        <a:t>I want my home to give me a good feeling and sense of pride through the </a:t>
                      </a:r>
                      <a:r>
                        <a:rPr lang="en-SG" sz="1100" b="0" dirty="0" err="1">
                          <a:latin typeface="Open Sans"/>
                          <a:ea typeface="Open Sans"/>
                          <a:cs typeface="Open Sans"/>
                        </a:rPr>
                        <a:t>colors</a:t>
                      </a:r>
                      <a:r>
                        <a:rPr lang="en-SG" sz="1100" b="0" dirty="0">
                          <a:latin typeface="Open Sans"/>
                          <a:ea typeface="Open Sans"/>
                          <a:cs typeface="Open Sans"/>
                        </a:rPr>
                        <a:t> and style I choose. So I look to create my own contemporary style; inspired by the latest trend with beautiful </a:t>
                      </a:r>
                      <a:r>
                        <a:rPr lang="en-SG" sz="1100" b="0" dirty="0" err="1">
                          <a:latin typeface="Open Sans"/>
                          <a:ea typeface="Open Sans"/>
                          <a:cs typeface="Open Sans"/>
                        </a:rPr>
                        <a:t>colors</a:t>
                      </a:r>
                      <a:r>
                        <a:rPr lang="en-SG" sz="1100" b="0" dirty="0">
                          <a:latin typeface="Open Sans"/>
                          <a:ea typeface="Open Sans"/>
                          <a:cs typeface="Open Sans"/>
                        </a:rPr>
                        <a:t> and living spaces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93122">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732804">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Ambiance’ Pearl Glo with attractive pearlized mid-sheen finish that exudes the shimmers and luxury of pearls provides timeless &amp; elegance interior ambiance, that reflect the latest design trends and help me personalised my living space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93122">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57399">
                <a:tc>
                  <a:txBody>
                    <a:bodyPr/>
                    <a:lstStyle/>
                    <a:p>
                      <a:r>
                        <a:rPr lang="en-SG" sz="1100" b="0" dirty="0">
                          <a:latin typeface="Open Sans"/>
                          <a:ea typeface="Open Sans"/>
                          <a:cs typeface="Open Sans"/>
                        </a:rPr>
                        <a:t>Pearlized mid-sheen finish with long lasting colours that keep your homes looking beautiful for longer time.</a:t>
                      </a:r>
                      <a:endParaRPr lang="en-SG" sz="105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278356" y="3530283"/>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476644" y="2372331"/>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5L, 18L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1144187882"/>
              </p:ext>
            </p:extLst>
          </p:nvPr>
        </p:nvGraphicFramePr>
        <p:xfrm>
          <a:off x="357862" y="3828045"/>
          <a:ext cx="3502103" cy="1132721"/>
        </p:xfrm>
        <a:graphic>
          <a:graphicData uri="http://schemas.openxmlformats.org/drawingml/2006/table">
            <a:tbl>
              <a:tblPr firstRow="1" bandRow="1">
                <a:tableStyleId>{2D5ABB26-0587-4C30-8999-92F81FD0307C}</a:tableStyleId>
              </a:tblPr>
              <a:tblGrid>
                <a:gridCol w="1690999">
                  <a:extLst>
                    <a:ext uri="{9D8B030D-6E8A-4147-A177-3AD203B41FA5}">
                      <a16:colId xmlns:a16="http://schemas.microsoft.com/office/drawing/2014/main" val="2714193207"/>
                    </a:ext>
                  </a:extLst>
                </a:gridCol>
                <a:gridCol w="1811104">
                  <a:extLst>
                    <a:ext uri="{9D8B030D-6E8A-4147-A177-3AD203B41FA5}">
                      <a16:colId xmlns:a16="http://schemas.microsoft.com/office/drawing/2014/main" val="402161752"/>
                    </a:ext>
                  </a:extLst>
                </a:gridCol>
              </a:tblGrid>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Water-based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687076272"/>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Mid-sheen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1100" b="0" i="0" u="none" strike="noStrike" kern="1200" noProof="0" dirty="0">
                          <a:solidFill>
                            <a:srgbClr val="000000"/>
                          </a:solidFill>
                          <a:effectLst/>
                          <a:latin typeface="Colour Sans" panose="02000503030000020004" pitchFamily="2" charset="0"/>
                          <a:ea typeface="+mn-ea"/>
                          <a:cs typeface="+mn-cs"/>
                        </a:rPr>
                        <a:t>11-12 </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lang="en-SG" sz="1100" b="0" i="0" u="none" strike="noStrike" kern="1200" noProof="0" dirty="0">
                        <a:solidFill>
                          <a:srgbClr val="000000"/>
                        </a:solidFill>
                        <a:effectLst/>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Drying time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2-3 hours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&gt; 2,500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4" name="Picture 3">
            <a:extLst>
              <a:ext uri="{FF2B5EF4-FFF2-40B4-BE49-F238E27FC236}">
                <a16:creationId xmlns:a16="http://schemas.microsoft.com/office/drawing/2014/main" id="{FF66593B-75AD-8ED6-7DF2-385A0CFD40E5}"/>
              </a:ext>
            </a:extLst>
          </p:cNvPr>
          <p:cNvPicPr>
            <a:picLocks noChangeAspect="1"/>
          </p:cNvPicPr>
          <p:nvPr/>
        </p:nvPicPr>
        <p:blipFill>
          <a:blip r:embed="rId2"/>
          <a:stretch>
            <a:fillRect/>
          </a:stretch>
        </p:blipFill>
        <p:spPr>
          <a:xfrm>
            <a:off x="7403045" y="649722"/>
            <a:ext cx="1318771" cy="1845236"/>
          </a:xfrm>
          <a:prstGeom prst="rect">
            <a:avLst/>
          </a:prstGeom>
        </p:spPr>
      </p:pic>
      <p:pic>
        <p:nvPicPr>
          <p:cNvPr id="12" name="Picture 11" descr="Logo, icon&#10;&#10;Description automatically generated">
            <a:extLst>
              <a:ext uri="{FF2B5EF4-FFF2-40B4-BE49-F238E27FC236}">
                <a16:creationId xmlns:a16="http://schemas.microsoft.com/office/drawing/2014/main" id="{14BBFDBD-4846-FA02-E5F1-04D2474CC075}"/>
              </a:ext>
            </a:extLst>
          </p:cNvPr>
          <p:cNvPicPr>
            <a:picLocks noChangeAspect="1"/>
          </p:cNvPicPr>
          <p:nvPr/>
        </p:nvPicPr>
        <p:blipFill>
          <a:blip r:embed="rId3"/>
          <a:stretch>
            <a:fillRect/>
          </a:stretch>
        </p:blipFill>
        <p:spPr>
          <a:xfrm>
            <a:off x="6553444" y="2877928"/>
            <a:ext cx="796721" cy="722780"/>
          </a:xfrm>
          <a:prstGeom prst="rect">
            <a:avLst/>
          </a:prstGeom>
        </p:spPr>
      </p:pic>
      <p:pic>
        <p:nvPicPr>
          <p:cNvPr id="22" name="Picture 21">
            <a:extLst>
              <a:ext uri="{FF2B5EF4-FFF2-40B4-BE49-F238E27FC236}">
                <a16:creationId xmlns:a16="http://schemas.microsoft.com/office/drawing/2014/main" id="{33B3BCD4-B7F4-2384-BB77-8584FADE011C}"/>
              </a:ext>
            </a:extLst>
          </p:cNvPr>
          <p:cNvPicPr>
            <a:picLocks noChangeAspect="1"/>
          </p:cNvPicPr>
          <p:nvPr/>
        </p:nvPicPr>
        <p:blipFill>
          <a:blip r:embed="rId4"/>
          <a:stretch>
            <a:fillRect/>
          </a:stretch>
        </p:blipFill>
        <p:spPr>
          <a:xfrm>
            <a:off x="5572704" y="3897302"/>
            <a:ext cx="785451" cy="427475"/>
          </a:xfrm>
          <a:prstGeom prst="rect">
            <a:avLst/>
          </a:prstGeom>
        </p:spPr>
      </p:pic>
      <p:pic>
        <p:nvPicPr>
          <p:cNvPr id="6" name="Picture 5" descr="Logo&#10;&#10;Description automatically generated">
            <a:extLst>
              <a:ext uri="{FF2B5EF4-FFF2-40B4-BE49-F238E27FC236}">
                <a16:creationId xmlns:a16="http://schemas.microsoft.com/office/drawing/2014/main" id="{CF25E4E1-25B4-F910-78AE-78C2C35C2DFD}"/>
              </a:ext>
            </a:extLst>
          </p:cNvPr>
          <p:cNvPicPr>
            <a:picLocks noChangeAspect="1"/>
          </p:cNvPicPr>
          <p:nvPr/>
        </p:nvPicPr>
        <p:blipFill>
          <a:blip r:embed="rId5"/>
          <a:stretch>
            <a:fillRect/>
          </a:stretch>
        </p:blipFill>
        <p:spPr>
          <a:xfrm>
            <a:off x="5308426" y="2859619"/>
            <a:ext cx="1171153" cy="781241"/>
          </a:xfrm>
          <a:prstGeom prst="rect">
            <a:avLst/>
          </a:prstGeom>
        </p:spPr>
      </p:pic>
      <p:pic>
        <p:nvPicPr>
          <p:cNvPr id="7" name="Picture 6">
            <a:extLst>
              <a:ext uri="{FF2B5EF4-FFF2-40B4-BE49-F238E27FC236}">
                <a16:creationId xmlns:a16="http://schemas.microsoft.com/office/drawing/2014/main" id="{7664A723-474F-16E3-2FB6-49FBC72EB52D}"/>
              </a:ext>
            </a:extLst>
          </p:cNvPr>
          <p:cNvPicPr>
            <a:picLocks noChangeAspect="1"/>
          </p:cNvPicPr>
          <p:nvPr/>
        </p:nvPicPr>
        <p:blipFill>
          <a:blip r:embed="rId6"/>
          <a:stretch>
            <a:fillRect/>
          </a:stretch>
        </p:blipFill>
        <p:spPr>
          <a:xfrm>
            <a:off x="7381967" y="3759429"/>
            <a:ext cx="605091" cy="766282"/>
          </a:xfrm>
          <a:prstGeom prst="rect">
            <a:avLst/>
          </a:prstGeom>
        </p:spPr>
      </p:pic>
      <p:pic>
        <p:nvPicPr>
          <p:cNvPr id="8" name="Picture 7">
            <a:extLst>
              <a:ext uri="{FF2B5EF4-FFF2-40B4-BE49-F238E27FC236}">
                <a16:creationId xmlns:a16="http://schemas.microsoft.com/office/drawing/2014/main" id="{BC02C9FF-296F-1A22-7B3A-55236E637D7C}"/>
              </a:ext>
            </a:extLst>
          </p:cNvPr>
          <p:cNvPicPr>
            <a:picLocks noChangeAspect="1"/>
          </p:cNvPicPr>
          <p:nvPr/>
        </p:nvPicPr>
        <p:blipFill rotWithShape="1">
          <a:blip r:embed="rId7"/>
          <a:srcRect l="-1" r="-5284" b="25701"/>
          <a:stretch/>
        </p:blipFill>
        <p:spPr>
          <a:xfrm>
            <a:off x="6521426" y="3833423"/>
            <a:ext cx="685150" cy="618295"/>
          </a:xfrm>
          <a:prstGeom prst="rect">
            <a:avLst/>
          </a:prstGeom>
        </p:spPr>
      </p:pic>
      <p:pic>
        <p:nvPicPr>
          <p:cNvPr id="9" name="Picture 8">
            <a:extLst>
              <a:ext uri="{FF2B5EF4-FFF2-40B4-BE49-F238E27FC236}">
                <a16:creationId xmlns:a16="http://schemas.microsoft.com/office/drawing/2014/main" id="{AD1ED69B-0F94-77C8-B256-F383D7BE391D}"/>
              </a:ext>
            </a:extLst>
          </p:cNvPr>
          <p:cNvPicPr>
            <a:picLocks noChangeAspect="1"/>
          </p:cNvPicPr>
          <p:nvPr/>
        </p:nvPicPr>
        <p:blipFill>
          <a:blip r:embed="rId8"/>
          <a:stretch>
            <a:fillRect/>
          </a:stretch>
        </p:blipFill>
        <p:spPr>
          <a:xfrm>
            <a:off x="7476644" y="2916596"/>
            <a:ext cx="645444" cy="645444"/>
          </a:xfrm>
          <a:prstGeom prst="rect">
            <a:avLst/>
          </a:prstGeom>
        </p:spPr>
      </p:pic>
      <p:sp>
        <p:nvSpPr>
          <p:cNvPr id="3" name="Rectangle: Diagonal Corners Rounded 2" descr="Yellow paint applied with a paint roller on a grey surface">
            <a:extLst>
              <a:ext uri="{FF2B5EF4-FFF2-40B4-BE49-F238E27FC236}">
                <a16:creationId xmlns:a16="http://schemas.microsoft.com/office/drawing/2014/main" id="{CE47643A-CBF8-F0BA-3D3A-F540C9098BCD}"/>
              </a:ext>
            </a:extLst>
          </p:cNvPr>
          <p:cNvSpPr/>
          <p:nvPr/>
        </p:nvSpPr>
        <p:spPr>
          <a:xfrm>
            <a:off x="4996914" y="882516"/>
            <a:ext cx="2381989" cy="1472767"/>
          </a:xfrm>
          <a:prstGeom prst="round2DiagRect">
            <a:avLst>
              <a:gd name="adj1" fmla="val 0"/>
              <a:gd name="adj2" fmla="val 14184"/>
            </a:avLst>
          </a:prstGeom>
          <a:blipFill dpi="0" rotWithShape="1">
            <a:blip r:embed="rId9">
              <a:extLst>
                <a:ext uri="{28A0092B-C50C-407E-A947-70E740481C1C}">
                  <a14:useLocalDpi xmlns:a14="http://schemas.microsoft.com/office/drawing/2010/main" val="0"/>
                </a:ext>
              </a:extLst>
            </a:blip>
            <a:srcRect/>
            <a:stretch>
              <a:fillRect/>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defPPr>
              <a:defRPr lang="nl-NL"/>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l"/>
            <a:endParaRPr lang="en-SG" dirty="0" err="1"/>
          </a:p>
        </p:txBody>
      </p:sp>
    </p:spTree>
    <p:extLst>
      <p:ext uri="{BB962C8B-B14F-4D97-AF65-F5344CB8AC3E}">
        <p14:creationId xmlns:p14="http://schemas.microsoft.com/office/powerpoint/2010/main" val="26346355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Woodcare - Dulux Woodcare Timbertone</a:t>
            </a:r>
            <a:br>
              <a:rPr lang="en-US" sz="2400" dirty="0"/>
            </a:b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3642978649"/>
              </p:ext>
            </p:extLst>
          </p:nvPr>
        </p:nvGraphicFramePr>
        <p:xfrm>
          <a:off x="239843" y="626468"/>
          <a:ext cx="4106468" cy="3380694"/>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244375">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991874">
                <a:tc>
                  <a:txBody>
                    <a:bodyPr/>
                    <a:lstStyle/>
                    <a:p>
                      <a:r>
                        <a:rPr lang="en-US" sz="900" dirty="0"/>
                        <a:t>I love my wood and want to enhance the beauty my interior wood furniture &amp; flooring.</a:t>
                      </a:r>
                    </a:p>
                    <a:p>
                      <a:r>
                        <a:rPr lang="en-US" sz="900" dirty="0"/>
                        <a:t>But with ongoing usage, their finish tends to get worn out.</a:t>
                      </a:r>
                    </a:p>
                    <a:p>
                      <a:pPr marL="171450" indent="-171450">
                        <a:buFont typeface="Wingdings" panose="05000000000000000000" pitchFamily="2" charset="2"/>
                        <a:buChar char="ü"/>
                      </a:pPr>
                      <a:r>
                        <a:rPr lang="en-US" sz="900" dirty="0"/>
                        <a:t>I’m fond of the natural look of my indoor wooden furniture &amp; want to glorify its wood grains.</a:t>
                      </a:r>
                    </a:p>
                    <a:p>
                      <a:pPr marL="171450" indent="-171450">
                        <a:buFont typeface="Wingdings" panose="05000000000000000000" pitchFamily="2" charset="2"/>
                        <a:buChar char="ü"/>
                      </a:pPr>
                      <a:r>
                        <a:rPr lang="en-US" sz="900" dirty="0"/>
                        <a:t>How can I refresh my interior wooden furniture &amp; parquet flooring to look brand new?</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4375">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991874">
                <a:tc>
                  <a:txBody>
                    <a:bodyPr/>
                    <a:lstStyle/>
                    <a:p>
                      <a:r>
                        <a:rPr lang="en-US" sz="900" b="1" dirty="0"/>
                        <a:t>Dulux Woodcare Timbertone </a:t>
                      </a:r>
                      <a:r>
                        <a:rPr lang="en-US" sz="900" dirty="0"/>
                        <a:t>is a durable polyurethane-reinforced varnish for the protection and decoration of all wood surfaces including parquet floors, paneling, wooden doors and furniture. It is available in clear glossy &amp; satin and a also selection of glossy natural colors and offers good resistance to scratches and stains. </a:t>
                      </a:r>
                    </a:p>
                    <a:p>
                      <a:r>
                        <a:rPr lang="en-US" sz="900" i="1" dirty="0"/>
                        <a:t>The finish is designed to bring out the beauty of wood by </a:t>
                      </a:r>
                      <a:r>
                        <a:rPr lang="en-US" sz="900" b="1" i="1" dirty="0"/>
                        <a:t>highlighting the wood grains </a:t>
                      </a:r>
                      <a:r>
                        <a:rPr lang="en-US" sz="900" i="1" dirty="0"/>
                        <a:t>and good film clarity.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4375">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00334">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My interior wood furniture &amp; flooring have been protected and able to keep the natural look and feel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4007162"/>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650367" y="2530294"/>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2349218123"/>
              </p:ext>
            </p:extLst>
          </p:nvPr>
        </p:nvGraphicFramePr>
        <p:xfrm>
          <a:off x="436853" y="4265985"/>
          <a:ext cx="4042923" cy="712501"/>
        </p:xfrm>
        <a:graphic>
          <a:graphicData uri="http://schemas.openxmlformats.org/drawingml/2006/table">
            <a:tbl>
              <a:tblPr firstRow="1" bandRow="1">
                <a:tableStyleId>{2D5ABB26-0587-4C30-8999-92F81FD0307C}</a:tableStyleId>
              </a:tblPr>
              <a:tblGrid>
                <a:gridCol w="1282045">
                  <a:extLst>
                    <a:ext uri="{9D8B030D-6E8A-4147-A177-3AD203B41FA5}">
                      <a16:colId xmlns:a16="http://schemas.microsoft.com/office/drawing/2014/main" val="2714193207"/>
                    </a:ext>
                  </a:extLst>
                </a:gridCol>
                <a:gridCol w="2760878">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Clear Gloss / Satin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15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3 coats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12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588098286"/>
              </p:ext>
            </p:extLst>
          </p:nvPr>
        </p:nvGraphicFramePr>
        <p:xfrm>
          <a:off x="4690864" y="4253928"/>
          <a:ext cx="4236599" cy="690384"/>
        </p:xfrm>
        <a:graphic>
          <a:graphicData uri="http://schemas.openxmlformats.org/drawingml/2006/table">
            <a:tbl>
              <a:tblPr firstRow="1" bandRow="1">
                <a:tableStyleId>{2D5ABB26-0587-4C30-8999-92F81FD0307C}</a:tableStyleId>
              </a:tblPr>
              <a:tblGrid>
                <a:gridCol w="1728208">
                  <a:extLst>
                    <a:ext uri="{9D8B030D-6E8A-4147-A177-3AD203B41FA5}">
                      <a16:colId xmlns:a16="http://schemas.microsoft.com/office/drawing/2014/main" val="3738590716"/>
                    </a:ext>
                  </a:extLst>
                </a:gridCol>
                <a:gridCol w="2508391">
                  <a:extLst>
                    <a:ext uri="{9D8B030D-6E8A-4147-A177-3AD203B41FA5}">
                      <a16:colId xmlns:a16="http://schemas.microsoft.com/office/drawing/2014/main" val="3750538898"/>
                    </a:ext>
                  </a:extLst>
                </a:gridCol>
              </a:tblGrid>
              <a:tr h="172596">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Solvent 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17259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7259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7259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6358722" y="2996845"/>
            <a:ext cx="2429017"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Resistance to scratches &amp; stains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Great gloss retention</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Great film clarity</a:t>
            </a:r>
            <a:endParaRPr lang="en-SG" sz="1100" b="0" dirty="0">
              <a:latin typeface="Colour Sans" panose="02000503030000020004" pitchFamily="2" charset="0"/>
            </a:endParaRPr>
          </a:p>
        </p:txBody>
      </p:sp>
      <p:pic>
        <p:nvPicPr>
          <p:cNvPr id="7" name="Picture 6" descr="A picture containing graphical user interface&#10;&#10;Description automatically generated">
            <a:extLst>
              <a:ext uri="{FF2B5EF4-FFF2-40B4-BE49-F238E27FC236}">
                <a16:creationId xmlns:a16="http://schemas.microsoft.com/office/drawing/2014/main" id="{9C749E8A-A373-AA1E-C703-82170348EC1B}"/>
              </a:ext>
            </a:extLst>
          </p:cNvPr>
          <p:cNvPicPr>
            <a:picLocks noChangeAspect="1"/>
          </p:cNvPicPr>
          <p:nvPr/>
        </p:nvPicPr>
        <p:blipFill>
          <a:blip r:embed="rId2"/>
          <a:stretch>
            <a:fillRect/>
          </a:stretch>
        </p:blipFill>
        <p:spPr>
          <a:xfrm>
            <a:off x="7407604" y="629641"/>
            <a:ext cx="1486953" cy="1900653"/>
          </a:xfrm>
          <a:prstGeom prst="rect">
            <a:avLst/>
          </a:prstGeom>
        </p:spPr>
      </p:pic>
      <p:pic>
        <p:nvPicPr>
          <p:cNvPr id="9" name="Picture 2" descr="Helpful DIY hints to refinish, fix and protect wood furniture | Smart Tips">
            <a:extLst>
              <a:ext uri="{FF2B5EF4-FFF2-40B4-BE49-F238E27FC236}">
                <a16:creationId xmlns:a16="http://schemas.microsoft.com/office/drawing/2014/main" id="{57C37E92-F6F3-3EB5-461D-B2A230C8C03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0226" y="626468"/>
            <a:ext cx="2911197" cy="174671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a:extLst>
              <a:ext uri="{FF2B5EF4-FFF2-40B4-BE49-F238E27FC236}">
                <a16:creationId xmlns:a16="http://schemas.microsoft.com/office/drawing/2014/main" id="{5D0F622A-9D02-51A1-C8BC-037CD53CA0A6}"/>
              </a:ext>
            </a:extLst>
          </p:cNvPr>
          <p:cNvPicPr>
            <a:picLocks noChangeAspect="1"/>
          </p:cNvPicPr>
          <p:nvPr/>
        </p:nvPicPr>
        <p:blipFill>
          <a:blip r:embed="rId4"/>
          <a:stretch>
            <a:fillRect/>
          </a:stretch>
        </p:blipFill>
        <p:spPr>
          <a:xfrm>
            <a:off x="5022439" y="2570860"/>
            <a:ext cx="1254127" cy="1246705"/>
          </a:xfrm>
          <a:prstGeom prst="rect">
            <a:avLst/>
          </a:prstGeom>
        </p:spPr>
      </p:pic>
    </p:spTree>
    <p:extLst>
      <p:ext uri="{BB962C8B-B14F-4D97-AF65-F5344CB8AC3E}">
        <p14:creationId xmlns:p14="http://schemas.microsoft.com/office/powerpoint/2010/main" val="13265719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Woodcare - Dulux Woodcare Timbercolour</a:t>
            </a:r>
            <a:br>
              <a:rPr lang="en-US" sz="2400" dirty="0"/>
            </a:b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1227489131"/>
              </p:ext>
            </p:extLst>
          </p:nvPr>
        </p:nvGraphicFramePr>
        <p:xfrm>
          <a:off x="239843" y="626468"/>
          <a:ext cx="4106468" cy="3261322"/>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244375">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991874">
                <a:tc>
                  <a:txBody>
                    <a:bodyPr/>
                    <a:lstStyle/>
                    <a:p>
                      <a:r>
                        <a:rPr lang="en-US" sz="900" dirty="0"/>
                        <a:t>I want to renew the look and feel of my exterior wooden items since with ongoing usage &amp; weathering, their finish tends to get worn out.</a:t>
                      </a:r>
                    </a:p>
                    <a:p>
                      <a:pPr marL="171450" indent="-171450">
                        <a:buFont typeface="Wingdings" panose="05000000000000000000" pitchFamily="2" charset="2"/>
                        <a:buChar char="ü"/>
                      </a:pPr>
                      <a:r>
                        <a:rPr lang="en-US" sz="900" dirty="0"/>
                        <a:t>How can I protect my outdoor wooden items from weather impact especially sunlight &amp; rain?</a:t>
                      </a:r>
                    </a:p>
                    <a:p>
                      <a:pPr marL="171450" indent="-171450">
                        <a:buFont typeface="Wingdings" panose="05000000000000000000" pitchFamily="2" charset="2"/>
                        <a:buChar char="ü"/>
                      </a:pPr>
                      <a:r>
                        <a:rPr lang="en-US" sz="900" dirty="0"/>
                        <a:t>How can I refresh my outdoor wooden furniture, walls &amp; fences to provide them a new look?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4375">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991874">
                <a:tc>
                  <a:txBody>
                    <a:bodyPr/>
                    <a:lstStyle/>
                    <a:p>
                      <a:r>
                        <a:rPr lang="en-US" sz="900" b="1" dirty="0"/>
                        <a:t>Dulux Woodcare Timbercolour </a:t>
                      </a:r>
                      <a:r>
                        <a:rPr lang="en-US" sz="900" dirty="0"/>
                        <a:t>is an acrylic paint that gives exterior furniture, walls &amp; fences a low sheen finish. This paint can be applied on timber and galvanized iron substrates and offers good algal &amp; fungal resistance. </a:t>
                      </a:r>
                    </a:p>
                    <a:p>
                      <a:r>
                        <a:rPr lang="en-US" sz="900" i="1" dirty="0"/>
                        <a:t>It </a:t>
                      </a:r>
                      <a:r>
                        <a:rPr lang="en-US" sz="900" b="1" i="1" dirty="0"/>
                        <a:t>protects surfaces against weathering impacts</a:t>
                      </a:r>
                      <a:r>
                        <a:rPr lang="en-US" sz="900" i="1" dirty="0"/>
                        <a:t> such cracking, flaking &amp; peeling and thus imparts </a:t>
                      </a:r>
                      <a:r>
                        <a:rPr lang="en-US" sz="900" b="1" i="1" dirty="0"/>
                        <a:t>long lasting colours</a:t>
                      </a:r>
                      <a:r>
                        <a:rPr lang="en-US" sz="900" i="1" dirty="0"/>
                        <a: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4375">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00334">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Now I can make my exterior wooden items look beautiful again and protect them from sunlight &amp; raining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4007162"/>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650367" y="2597092"/>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1821720435"/>
              </p:ext>
            </p:extLst>
          </p:nvPr>
        </p:nvGraphicFramePr>
        <p:xfrm>
          <a:off x="325522" y="4268815"/>
          <a:ext cx="4163535" cy="712501"/>
        </p:xfrm>
        <a:graphic>
          <a:graphicData uri="http://schemas.openxmlformats.org/drawingml/2006/table">
            <a:tbl>
              <a:tblPr firstRow="1" bandRow="1">
                <a:tableStyleId>{2D5ABB26-0587-4C30-8999-92F81FD0307C}</a:tableStyleId>
              </a:tblPr>
              <a:tblGrid>
                <a:gridCol w="1320292">
                  <a:extLst>
                    <a:ext uri="{9D8B030D-6E8A-4147-A177-3AD203B41FA5}">
                      <a16:colId xmlns:a16="http://schemas.microsoft.com/office/drawing/2014/main" val="2714193207"/>
                    </a:ext>
                  </a:extLst>
                </a:gridCol>
                <a:gridCol w="2843243">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Low Sheen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12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2 coats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Tinting (Base D) – Up to 200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628917228"/>
              </p:ext>
            </p:extLst>
          </p:nvPr>
        </p:nvGraphicFramePr>
        <p:xfrm>
          <a:off x="4624066" y="4298460"/>
          <a:ext cx="4236599" cy="690384"/>
        </p:xfrm>
        <a:graphic>
          <a:graphicData uri="http://schemas.openxmlformats.org/drawingml/2006/table">
            <a:tbl>
              <a:tblPr firstRow="1" bandRow="1">
                <a:tableStyleId>{2D5ABB26-0587-4C30-8999-92F81FD0307C}</a:tableStyleId>
              </a:tblPr>
              <a:tblGrid>
                <a:gridCol w="1728208">
                  <a:extLst>
                    <a:ext uri="{9D8B030D-6E8A-4147-A177-3AD203B41FA5}">
                      <a16:colId xmlns:a16="http://schemas.microsoft.com/office/drawing/2014/main" val="3738590716"/>
                    </a:ext>
                  </a:extLst>
                </a:gridCol>
                <a:gridCol w="2508391">
                  <a:extLst>
                    <a:ext uri="{9D8B030D-6E8A-4147-A177-3AD203B41FA5}">
                      <a16:colId xmlns:a16="http://schemas.microsoft.com/office/drawing/2014/main" val="3750538898"/>
                    </a:ext>
                  </a:extLst>
                </a:gridCol>
              </a:tblGrid>
              <a:tr h="172596">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Water 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17259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7259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0">
                        <a:buFont typeface="Wingdings" panose="05000000000000000000" pitchFamily="2" charset="2"/>
                        <a:buNone/>
                      </a:pPr>
                      <a:r>
                        <a:rPr lang="en-US" sz="900" dirty="0">
                          <a:latin typeface="Calibri" panose="020F0502020204030204" pitchFamily="34" charset="0"/>
                          <a:cs typeface="Calibri" panose="020F0502020204030204" pitchFamily="34" charset="0"/>
                        </a:rPr>
                        <a:t>   Algal and fungal resistance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7259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6190525" y="3107532"/>
            <a:ext cx="2480972"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Protection against cracking, flaking &amp; peeling</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Great opacity &amp; coverage 	</a:t>
            </a:r>
            <a:endParaRPr lang="en-US" sz="1100" b="0" dirty="0">
              <a:latin typeface="Calibri" panose="020F0502020204030204" pitchFamily="34" charset="0"/>
              <a:cs typeface="Calibri" panose="020F0502020204030204" pitchFamily="34" charset="0"/>
            </a:endParaRPr>
          </a:p>
        </p:txBody>
      </p:sp>
      <p:pic>
        <p:nvPicPr>
          <p:cNvPr id="4" name="Picture 4" descr="Fence Staining! | Daniel Kanter">
            <a:extLst>
              <a:ext uri="{FF2B5EF4-FFF2-40B4-BE49-F238E27FC236}">
                <a16:creationId xmlns:a16="http://schemas.microsoft.com/office/drawing/2014/main" id="{9237DDC2-324A-0036-F5B9-B2B0DB44987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7901" y="626468"/>
            <a:ext cx="2861154" cy="203196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picture containing graphical user interface&#10;&#10;Description automatically generated">
            <a:extLst>
              <a:ext uri="{FF2B5EF4-FFF2-40B4-BE49-F238E27FC236}">
                <a16:creationId xmlns:a16="http://schemas.microsoft.com/office/drawing/2014/main" id="{B40D9266-8787-B895-332E-4D10C5413751}"/>
              </a:ext>
            </a:extLst>
          </p:cNvPr>
          <p:cNvPicPr>
            <a:picLocks noChangeAspect="1"/>
          </p:cNvPicPr>
          <p:nvPr/>
        </p:nvPicPr>
        <p:blipFill>
          <a:blip r:embed="rId3"/>
          <a:stretch>
            <a:fillRect/>
          </a:stretch>
        </p:blipFill>
        <p:spPr>
          <a:xfrm>
            <a:off x="7432524" y="541541"/>
            <a:ext cx="1607567" cy="2233975"/>
          </a:xfrm>
          <a:prstGeom prst="rect">
            <a:avLst/>
          </a:prstGeom>
        </p:spPr>
      </p:pic>
      <p:pic>
        <p:nvPicPr>
          <p:cNvPr id="8" name="Picture 7">
            <a:extLst>
              <a:ext uri="{FF2B5EF4-FFF2-40B4-BE49-F238E27FC236}">
                <a16:creationId xmlns:a16="http://schemas.microsoft.com/office/drawing/2014/main" id="{2AD500D6-CD92-4110-89BD-F9EC109865DD}"/>
              </a:ext>
            </a:extLst>
          </p:cNvPr>
          <p:cNvPicPr>
            <a:picLocks noChangeAspect="1"/>
          </p:cNvPicPr>
          <p:nvPr/>
        </p:nvPicPr>
        <p:blipFill rotWithShape="1">
          <a:blip r:embed="rId4"/>
          <a:srcRect t="8225" b="9662"/>
          <a:stretch/>
        </p:blipFill>
        <p:spPr>
          <a:xfrm>
            <a:off x="4697182" y="2774125"/>
            <a:ext cx="1479548" cy="1235777"/>
          </a:xfrm>
          <a:prstGeom prst="rect">
            <a:avLst/>
          </a:prstGeom>
        </p:spPr>
      </p:pic>
    </p:spTree>
    <p:extLst>
      <p:ext uri="{BB962C8B-B14F-4D97-AF65-F5344CB8AC3E}">
        <p14:creationId xmlns:p14="http://schemas.microsoft.com/office/powerpoint/2010/main" val="33211124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Woodcare - Dulux Woodcare Solarscreen</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447464705"/>
              </p:ext>
            </p:extLst>
          </p:nvPr>
        </p:nvGraphicFramePr>
        <p:xfrm>
          <a:off x="239843" y="626468"/>
          <a:ext cx="4106468" cy="3321008"/>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244375">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991874">
                <a:tc>
                  <a:txBody>
                    <a:bodyPr/>
                    <a:lstStyle/>
                    <a:p>
                      <a:r>
                        <a:rPr lang="en-US" sz="900" dirty="0"/>
                        <a:t>I love my wood and want to enhance the beauty my exterior wooden furniture, walls &amp; fences</a:t>
                      </a:r>
                    </a:p>
                    <a:p>
                      <a:r>
                        <a:rPr lang="en-US" sz="900" dirty="0"/>
                        <a:t>But with ongoing usage &amp; weathering, their finish tends to get worn out.</a:t>
                      </a:r>
                    </a:p>
                    <a:p>
                      <a:pPr marL="171450" indent="-171450">
                        <a:buFont typeface="Wingdings" panose="05000000000000000000" pitchFamily="2" charset="2"/>
                        <a:buChar char="ü"/>
                      </a:pPr>
                      <a:r>
                        <a:rPr lang="en-US" sz="900" dirty="0"/>
                        <a:t>How can I protect my outdoor wooden items from weather impact especially sunlight &amp; rain?</a:t>
                      </a:r>
                    </a:p>
                    <a:p>
                      <a:pPr marL="171450" indent="-171450">
                        <a:buFont typeface="Wingdings" panose="05000000000000000000" pitchFamily="2" charset="2"/>
                        <a:buChar char="ü"/>
                      </a:pPr>
                      <a:r>
                        <a:rPr lang="en-US" sz="900" dirty="0"/>
                        <a:t>I’m fond of the natural look of my outdoor wooden items &amp; want to glorify their wood grains.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4375">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991874">
                <a:tc>
                  <a:txBody>
                    <a:bodyPr/>
                    <a:lstStyle/>
                    <a:p>
                      <a:r>
                        <a:rPr lang="en-US" sz="900" b="1" dirty="0"/>
                        <a:t>Dulux Woodcare Solarscreen </a:t>
                      </a:r>
                      <a:r>
                        <a:rPr lang="en-US" sz="900" dirty="0"/>
                        <a:t>is a durable pigmented varnish specially formulated to provide long-lasting weather protection for all types of wood surfaces. It provides good film clarity and highlights the natural wood grains. It also good adhesion and flexibility. </a:t>
                      </a:r>
                    </a:p>
                    <a:p>
                      <a:r>
                        <a:rPr lang="en-US" sz="900" i="1" dirty="0"/>
                        <a:t>Its </a:t>
                      </a:r>
                      <a:r>
                        <a:rPr lang="en-US" sz="900" b="1" i="1" dirty="0"/>
                        <a:t>unique formulation filters out UV rays</a:t>
                      </a:r>
                      <a:r>
                        <a:rPr lang="en-US" sz="900" i="1" dirty="0"/>
                        <a:t> thereby minimizing the traditional weathering related problems of cracking, flaking and peeling.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4375">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00334">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panose="020B0606030504020204" pitchFamily="34" charset="0"/>
                          <a:cs typeface="Open Sans" panose="020B0606030504020204" pitchFamily="34" charset="0"/>
                        </a:rPr>
                        <a:t>Now I can make my exterior wooden items protect them from sunlight &amp; raining and yet can maintain the natural wood grains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75928" y="4007162"/>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635523" y="2515450"/>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&amp; 5L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3930130993"/>
              </p:ext>
            </p:extLst>
          </p:nvPr>
        </p:nvGraphicFramePr>
        <p:xfrm>
          <a:off x="258723" y="4239127"/>
          <a:ext cx="4117145" cy="712501"/>
        </p:xfrm>
        <a:graphic>
          <a:graphicData uri="http://schemas.openxmlformats.org/drawingml/2006/table">
            <a:tbl>
              <a:tblPr firstRow="1" bandRow="1">
                <a:tableStyleId>{2D5ABB26-0587-4C30-8999-92F81FD0307C}</a:tableStyleId>
              </a:tblPr>
              <a:tblGrid>
                <a:gridCol w="1305581">
                  <a:extLst>
                    <a:ext uri="{9D8B030D-6E8A-4147-A177-3AD203B41FA5}">
                      <a16:colId xmlns:a16="http://schemas.microsoft.com/office/drawing/2014/main" val="2714193207"/>
                    </a:ext>
                  </a:extLst>
                </a:gridCol>
                <a:gridCol w="2811564">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Gloss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15 m2 /L</a:t>
                      </a:r>
                      <a:endParaRPr kumimoji="0" lang="en-US" sz="900" b="0" i="0" u="none" strike="noStrike" kern="1200" cap="none" spc="0" normalizeH="0" baseline="30000" noProof="0" dirty="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2 coats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18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4102620176"/>
              </p:ext>
            </p:extLst>
          </p:nvPr>
        </p:nvGraphicFramePr>
        <p:xfrm>
          <a:off x="4572111" y="4246506"/>
          <a:ext cx="4180931" cy="690384"/>
        </p:xfrm>
        <a:graphic>
          <a:graphicData uri="http://schemas.openxmlformats.org/drawingml/2006/table">
            <a:tbl>
              <a:tblPr firstRow="1" bandRow="1">
                <a:tableStyleId>{2D5ABB26-0587-4C30-8999-92F81FD0307C}</a:tableStyleId>
              </a:tblPr>
              <a:tblGrid>
                <a:gridCol w="1705500">
                  <a:extLst>
                    <a:ext uri="{9D8B030D-6E8A-4147-A177-3AD203B41FA5}">
                      <a16:colId xmlns:a16="http://schemas.microsoft.com/office/drawing/2014/main" val="3738590716"/>
                    </a:ext>
                  </a:extLst>
                </a:gridCol>
                <a:gridCol w="2475431">
                  <a:extLst>
                    <a:ext uri="{9D8B030D-6E8A-4147-A177-3AD203B41FA5}">
                      <a16:colId xmlns:a16="http://schemas.microsoft.com/office/drawing/2014/main" val="3750538898"/>
                    </a:ext>
                  </a:extLst>
                </a:gridCol>
              </a:tblGrid>
              <a:tr h="172596">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Solvent 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17259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7259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Mould &amp; Fungus Protection</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0">
                        <a:buFont typeface="Wingdings" panose="05000000000000000000" pitchFamily="2" charset="2"/>
                        <a:buNone/>
                      </a:pPr>
                      <a:r>
                        <a:rPr lang="en-US" sz="900" dirty="0">
                          <a:latin typeface="Calibri" panose="020F0502020204030204" pitchFamily="34" charset="0"/>
                          <a:cs typeface="Calibri" panose="020F0502020204030204" pitchFamily="34" charset="0"/>
                        </a:rPr>
                        <a:t>   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72596">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6145994" y="3040733"/>
            <a:ext cx="2763010"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Highlights wood grains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Protection against cracking, flaking &amp; peeling</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Great gloss retention 	</a:t>
            </a:r>
            <a:endParaRPr lang="en-US" sz="1100" b="0" dirty="0">
              <a:latin typeface="Calibri" panose="020F0502020204030204" pitchFamily="34" charset="0"/>
              <a:cs typeface="Calibri" panose="020F0502020204030204" pitchFamily="34" charset="0"/>
            </a:endParaRPr>
          </a:p>
        </p:txBody>
      </p:sp>
      <p:pic>
        <p:nvPicPr>
          <p:cNvPr id="7" name="Picture 8" descr="Fence Stain vs Paint (Pros and Cons &amp; Design Guide) - Designing Idea">
            <a:extLst>
              <a:ext uri="{FF2B5EF4-FFF2-40B4-BE49-F238E27FC236}">
                <a16:creationId xmlns:a16="http://schemas.microsoft.com/office/drawing/2014/main" id="{02B1014A-E091-0CF8-CCB7-49DD64AD2D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32096" y="626468"/>
            <a:ext cx="2961029" cy="197043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picture containing logo&#10;&#10;Description automatically generated">
            <a:extLst>
              <a:ext uri="{FF2B5EF4-FFF2-40B4-BE49-F238E27FC236}">
                <a16:creationId xmlns:a16="http://schemas.microsoft.com/office/drawing/2014/main" id="{864DB16B-817F-9FCD-1792-33F1E6A93294}"/>
              </a:ext>
            </a:extLst>
          </p:cNvPr>
          <p:cNvPicPr>
            <a:picLocks noChangeAspect="1"/>
          </p:cNvPicPr>
          <p:nvPr/>
        </p:nvPicPr>
        <p:blipFill>
          <a:blip r:embed="rId3"/>
          <a:stretch>
            <a:fillRect/>
          </a:stretch>
        </p:blipFill>
        <p:spPr>
          <a:xfrm>
            <a:off x="7462038" y="663550"/>
            <a:ext cx="1509992" cy="1903687"/>
          </a:xfrm>
          <a:prstGeom prst="rect">
            <a:avLst/>
          </a:prstGeom>
        </p:spPr>
      </p:pic>
      <p:pic>
        <p:nvPicPr>
          <p:cNvPr id="10" name="Picture 9">
            <a:extLst>
              <a:ext uri="{FF2B5EF4-FFF2-40B4-BE49-F238E27FC236}">
                <a16:creationId xmlns:a16="http://schemas.microsoft.com/office/drawing/2014/main" id="{8113D5B8-55AF-73FC-0662-12C81F2738E1}"/>
              </a:ext>
            </a:extLst>
          </p:cNvPr>
          <p:cNvPicPr>
            <a:picLocks noChangeAspect="1"/>
          </p:cNvPicPr>
          <p:nvPr/>
        </p:nvPicPr>
        <p:blipFill>
          <a:blip r:embed="rId4"/>
          <a:stretch>
            <a:fillRect/>
          </a:stretch>
        </p:blipFill>
        <p:spPr>
          <a:xfrm>
            <a:off x="4834517" y="2695394"/>
            <a:ext cx="1266511" cy="1266511"/>
          </a:xfrm>
          <a:prstGeom prst="rect">
            <a:avLst/>
          </a:prstGeom>
        </p:spPr>
      </p:pic>
    </p:spTree>
    <p:extLst>
      <p:ext uri="{BB962C8B-B14F-4D97-AF65-F5344CB8AC3E}">
        <p14:creationId xmlns:p14="http://schemas.microsoft.com/office/powerpoint/2010/main" val="203065857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33</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dirty="0"/>
              <a:t>WATERPROOFING PREMIUM PAINT</a:t>
            </a:r>
          </a:p>
        </p:txBody>
      </p:sp>
    </p:spTree>
    <p:extLst>
      <p:ext uri="{BB962C8B-B14F-4D97-AF65-F5344CB8AC3E}">
        <p14:creationId xmlns:p14="http://schemas.microsoft.com/office/powerpoint/2010/main" val="154979388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3" y="157592"/>
            <a:ext cx="7952019"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US" sz="2400" dirty="0"/>
              <a:t>Waterproofing - Dulux Aquatech Max Waterproofing</a:t>
            </a:r>
            <a:endParaRPr lang="en-SG" sz="2400" dirty="0">
              <a:latin typeface="Colour Sans" panose="02000503030000020004" pitchFamily="2" charset="0"/>
            </a:endParaRP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1239416743"/>
              </p:ext>
            </p:extLst>
          </p:nvPr>
        </p:nvGraphicFramePr>
        <p:xfrm>
          <a:off x="239843" y="626468"/>
          <a:ext cx="4106468" cy="3253011"/>
        </p:xfrm>
        <a:graphic>
          <a:graphicData uri="http://schemas.openxmlformats.org/drawingml/2006/table">
            <a:tbl>
              <a:tblPr firstRow="1" bandRow="1">
                <a:tableStyleId>{5940675A-B579-460E-94D1-54222C63F5DA}</a:tableStyleId>
              </a:tblPr>
              <a:tblGrid>
                <a:gridCol w="4106468">
                  <a:extLst>
                    <a:ext uri="{9D8B030D-6E8A-4147-A177-3AD203B41FA5}">
                      <a16:colId xmlns:a16="http://schemas.microsoft.com/office/drawing/2014/main" val="965239065"/>
                    </a:ext>
                  </a:extLst>
                </a:gridCol>
              </a:tblGrid>
              <a:tr h="247274">
                <a:tc>
                  <a:txBody>
                    <a:bodyPr/>
                    <a:lstStyle/>
                    <a:p>
                      <a:r>
                        <a:rPr lang="en-SG" sz="11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1003643">
                <a:tc>
                  <a:txBody>
                    <a:bodyPr/>
                    <a:lstStyle/>
                    <a:p>
                      <a:r>
                        <a:rPr lang="en-US" sz="900" dirty="0"/>
                        <a:t>Our house is our pride and biggest investment, built to last for generations. In our humid climate dampness and water seepage impacts the structure and safety of our house. </a:t>
                      </a:r>
                    </a:p>
                    <a:p>
                      <a:pPr marL="171450" indent="-171450">
                        <a:buFont typeface="Wingdings" panose="05000000000000000000" pitchFamily="2" charset="2"/>
                        <a:buChar char="ü"/>
                      </a:pPr>
                      <a:r>
                        <a:rPr lang="en-US" sz="900" dirty="0"/>
                        <a:t>How can I prevent water leaking &amp; seepage on horizontal interior &amp; exterior wall and flooring?</a:t>
                      </a:r>
                    </a:p>
                    <a:p>
                      <a:pPr marL="171450" indent="-171450">
                        <a:buFont typeface="Wingdings" panose="05000000000000000000" pitchFamily="2" charset="2"/>
                        <a:buChar char="ü"/>
                      </a:pPr>
                      <a:r>
                        <a:rPr lang="en-US" sz="900" dirty="0"/>
                        <a:t>I need a thorough and long-lasting solution to get the dampness out and prevent it from coming back</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47274">
                <a:tc>
                  <a:txBody>
                    <a:bodyPr/>
                    <a:lstStyle/>
                    <a:p>
                      <a:r>
                        <a:rPr lang="en-SG" sz="11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946676">
                <a:tc>
                  <a:txBody>
                    <a:bodyPr/>
                    <a:lstStyle/>
                    <a:p>
                      <a:r>
                        <a:rPr lang="en-US" sz="900" b="1" dirty="0"/>
                        <a:t>Dulux Aquatech Max Waterproofing </a:t>
                      </a:r>
                      <a:r>
                        <a:rPr lang="en-US" sz="900" dirty="0"/>
                        <a:t>is a premium waterproofing solution for both interiors &amp; exteriors that prevents common problems arising out of dampness &amp; seepage.</a:t>
                      </a:r>
                    </a:p>
                    <a:p>
                      <a:r>
                        <a:rPr lang="en-US" sz="900" i="1" dirty="0"/>
                        <a:t>With </a:t>
                      </a:r>
                      <a:r>
                        <a:rPr lang="en-US" sz="900" b="1" i="1" dirty="0"/>
                        <a:t>Hydroresist Technology</a:t>
                      </a:r>
                      <a:r>
                        <a:rPr lang="en-US" sz="900" i="1" dirty="0"/>
                        <a:t>, it forms an impenetrable, tough film over porous walls that is highly flexible which bridges cracks preventing water seepage, carbonation and fungal attacks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47274">
                <a:tc>
                  <a:txBody>
                    <a:bodyPr/>
                    <a:lstStyle/>
                    <a:p>
                      <a:r>
                        <a:rPr lang="en-SG" sz="11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77535">
                <a:tc>
                  <a:txBody>
                    <a:bodyPr/>
                    <a:lstStyle/>
                    <a:p>
                      <a:pPr marL="0" marR="0" lvl="0" indent="0" algn="l" defTabSz="914400" rtl="0" eaLnBrk="1" fontAlgn="auto" latinLnBrk="0" hangingPunct="1">
                        <a:lnSpc>
                          <a:spcPct val="100000"/>
                        </a:lnSpc>
                        <a:spcBef>
                          <a:spcPts val="0"/>
                        </a:spcBef>
                        <a:spcAft>
                          <a:spcPts val="0"/>
                        </a:spcAft>
                        <a:buClrTx/>
                        <a:buSzTx/>
                        <a:buFont typeface="Wingdings" panose="05000000000000000000" pitchFamily="2" charset="2"/>
                        <a:buNone/>
                        <a:tabLst/>
                        <a:defRPr/>
                      </a:pPr>
                      <a:r>
                        <a:rPr lang="en-SG" sz="900" b="0" dirty="0">
                          <a:latin typeface="+mn-lt"/>
                          <a:ea typeface="Open Sans"/>
                          <a:cs typeface="Open Sans"/>
                        </a:rPr>
                        <a:t>My toilet and flat roofs no more water leaking, and seepage no longer worry free.</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220445" y="3910230"/>
            <a:ext cx="6372224" cy="261610"/>
          </a:xfrm>
          <a:prstGeom prst="rect">
            <a:avLst/>
          </a:prstGeom>
          <a:noFill/>
        </p:spPr>
        <p:txBody>
          <a:bodyPr wrap="square">
            <a:spAutoFit/>
          </a:bodyPr>
          <a:lstStyle/>
          <a:p>
            <a:r>
              <a:rPr lang="en-SG" sz="11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650367" y="2649047"/>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5KG &amp; 20KG</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782475007"/>
              </p:ext>
            </p:extLst>
          </p:nvPr>
        </p:nvGraphicFramePr>
        <p:xfrm>
          <a:off x="340350" y="4208993"/>
          <a:ext cx="4015089" cy="712501"/>
        </p:xfrm>
        <a:graphic>
          <a:graphicData uri="http://schemas.openxmlformats.org/drawingml/2006/table">
            <a:tbl>
              <a:tblPr firstRow="1" bandRow="1">
                <a:tableStyleId>{2D5ABB26-0587-4C30-8999-92F81FD0307C}</a:tableStyleId>
              </a:tblPr>
              <a:tblGrid>
                <a:gridCol w="1273218">
                  <a:extLst>
                    <a:ext uri="{9D8B030D-6E8A-4147-A177-3AD203B41FA5}">
                      <a16:colId xmlns:a16="http://schemas.microsoft.com/office/drawing/2014/main" val="2714193207"/>
                    </a:ext>
                  </a:extLst>
                </a:gridCol>
                <a:gridCol w="2741871">
                  <a:extLst>
                    <a:ext uri="{9D8B030D-6E8A-4147-A177-3AD203B41FA5}">
                      <a16:colId xmlns:a16="http://schemas.microsoft.com/office/drawing/2014/main" val="402161752"/>
                    </a:ext>
                  </a:extLst>
                </a:gridCol>
              </a:tblGrid>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US" sz="900" dirty="0">
                          <a:latin typeface="Colour Sans" panose="02000503030000020004"/>
                        </a:rPr>
                        <a:t>Up to 1.2-1.4 kg/ m2</a:t>
                      </a:r>
                      <a:endParaRPr kumimoji="0" lang="en-US" sz="900" b="0" i="0" u="none" strike="noStrike" kern="1200" cap="none" spc="0" normalizeH="0" baseline="30000" noProof="0">
                        <a:ln>
                          <a:noFill/>
                        </a:ln>
                        <a:solidFill>
                          <a:srgbClr val="000000"/>
                        </a:solidFill>
                        <a:effectLst/>
                        <a:uLnTx/>
                        <a:uFillTx/>
                        <a:latin typeface="Colour Sans" panose="02000503030000020004"/>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76614">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a:ea typeface="+mn-ea"/>
                          <a:cs typeface="+mn-cs"/>
                        </a:rPr>
                        <a:t>3 coats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182659">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000000"/>
                          </a:solidFill>
                          <a:effectLst/>
                          <a:uLnTx/>
                          <a:uFillTx/>
                          <a:latin typeface="Colour Sans" panose="02000503030000020004"/>
                          <a:ea typeface="+mn-ea"/>
                          <a:cs typeface="+mn-cs"/>
                        </a:rPr>
                        <a:t>Ready Mix – Grey &amp; White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graphicFrame>
        <p:nvGraphicFramePr>
          <p:cNvPr id="20" name="Table 19">
            <a:extLst>
              <a:ext uri="{FF2B5EF4-FFF2-40B4-BE49-F238E27FC236}">
                <a16:creationId xmlns:a16="http://schemas.microsoft.com/office/drawing/2014/main" id="{90B01B6D-CA94-DF85-A29B-E56BA2661062}"/>
              </a:ext>
            </a:extLst>
          </p:cNvPr>
          <p:cNvGraphicFramePr>
            <a:graphicFrameLocks noGrp="1"/>
          </p:cNvGraphicFramePr>
          <p:nvPr>
            <p:extLst>
              <p:ext uri="{D42A27DB-BD31-4B8C-83A1-F6EECF244321}">
                <p14:modId xmlns:p14="http://schemas.microsoft.com/office/powerpoint/2010/main" val="1400701569"/>
              </p:ext>
            </p:extLst>
          </p:nvPr>
        </p:nvGraphicFramePr>
        <p:xfrm>
          <a:off x="4520141" y="4186685"/>
          <a:ext cx="4134540" cy="761960"/>
        </p:xfrm>
        <a:graphic>
          <a:graphicData uri="http://schemas.openxmlformats.org/drawingml/2006/table">
            <a:tbl>
              <a:tblPr firstRow="1" bandRow="1">
                <a:tableStyleId>{2D5ABB26-0587-4C30-8999-92F81FD0307C}</a:tableStyleId>
              </a:tblPr>
              <a:tblGrid>
                <a:gridCol w="1686576">
                  <a:extLst>
                    <a:ext uri="{9D8B030D-6E8A-4147-A177-3AD203B41FA5}">
                      <a16:colId xmlns:a16="http://schemas.microsoft.com/office/drawing/2014/main" val="3738590716"/>
                    </a:ext>
                  </a:extLst>
                </a:gridCol>
                <a:gridCol w="2447964">
                  <a:extLst>
                    <a:ext uri="{9D8B030D-6E8A-4147-A177-3AD203B41FA5}">
                      <a16:colId xmlns:a16="http://schemas.microsoft.com/office/drawing/2014/main" val="3750538898"/>
                    </a:ext>
                  </a:extLst>
                </a:gridCol>
              </a:tblGrid>
              <a:tr h="190490">
                <a:tc>
                  <a:txBody>
                    <a:bodyPr/>
                    <a:lstStyle/>
                    <a:p>
                      <a:pPr marL="0" indent="85725" algn="l" fontAlgn="b"/>
                      <a:r>
                        <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Paint Type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Water 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52294941"/>
                  </a:ext>
                </a:extLst>
              </a:tr>
              <a:tr h="19049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Colour Fastness</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529218125"/>
                  </a:ext>
                </a:extLst>
              </a:tr>
              <a:tr h="190490">
                <a:tc>
                  <a:txBody>
                    <a:bodyPr/>
                    <a:lstStyle/>
                    <a:p>
                      <a:pPr marL="0" indent="85725" algn="l" fontAlgn="b"/>
                      <a:r>
                        <a:rPr lang="en-SG" sz="900" b="0" u="none" strike="noStrike" dirty="0">
                          <a:effectLst/>
                          <a:latin typeface="Colour Sans"/>
                          <a:ea typeface="Open Sans"/>
                          <a:cs typeface="Open Sans"/>
                        </a:rPr>
                        <a:t>Mould &amp; Fungus Protection</a:t>
                      </a:r>
                      <a:endParaRPr lang="en-SG" sz="900" b="0" i="0" u="none" strike="noStrike">
                        <a:solidFill>
                          <a:srgbClr val="000000"/>
                        </a:solidFill>
                        <a:effectLst/>
                        <a:latin typeface="Colour Sans"/>
                        <a:ea typeface="Open Sans"/>
                        <a:cs typeface="Open San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0">
                        <a:buFont typeface="Wingdings" panose="05000000000000000000" pitchFamily="2" charset="2"/>
                        <a:buNone/>
                      </a:pPr>
                      <a:r>
                        <a:rPr lang="en-US" sz="900" dirty="0">
                          <a:latin typeface="Colour Sans"/>
                          <a:cs typeface="Calibri"/>
                        </a:rPr>
                        <a:t>   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15221311"/>
                  </a:ext>
                </a:extLst>
              </a:tr>
              <a:tr h="190490">
                <a:tc>
                  <a:txBody>
                    <a:bodyPr/>
                    <a:lstStyle/>
                    <a:p>
                      <a:pPr marL="0" indent="85725" algn="l" fontAlgn="b"/>
                      <a:r>
                        <a:rPr lang="en-SG" sz="900" b="0" u="none" strike="noStrike" dirty="0">
                          <a:effectLst/>
                          <a:latin typeface="Colour Sans" panose="02000503030000020004" pitchFamily="2" charset="0"/>
                          <a:ea typeface="Open Sans" panose="020B0606030504020204" pitchFamily="34" charset="0"/>
                          <a:cs typeface="Open Sans" panose="020B0606030504020204" pitchFamily="34" charset="0"/>
                        </a:rPr>
                        <a:t>Durability</a:t>
                      </a:r>
                      <a:endParaRPr lang="en-SG" sz="9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9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NA</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189003507"/>
                  </a:ext>
                </a:extLst>
              </a:tr>
            </a:tbl>
          </a:graphicData>
        </a:graphic>
      </p:graphicFrame>
      <p:sp>
        <p:nvSpPr>
          <p:cNvPr id="3" name="TextBox 2">
            <a:extLst>
              <a:ext uri="{FF2B5EF4-FFF2-40B4-BE49-F238E27FC236}">
                <a16:creationId xmlns:a16="http://schemas.microsoft.com/office/drawing/2014/main" id="{AFD677D1-9819-3FCB-8A3D-13672FC713BF}"/>
              </a:ext>
            </a:extLst>
          </p:cNvPr>
          <p:cNvSpPr txBox="1"/>
          <p:nvPr/>
        </p:nvSpPr>
        <p:spPr>
          <a:xfrm>
            <a:off x="7363214" y="3144642"/>
            <a:ext cx="1879784" cy="900015"/>
          </a:xfrm>
          <a:prstGeom prst="rect">
            <a:avLst/>
          </a:prstGeom>
          <a:noFill/>
        </p:spPr>
        <p:txBody>
          <a:bodyPr wrap="square" lIns="0" tIns="0" rIns="0" bIns="0" rtlCol="0">
            <a:noAutofit/>
          </a:bodyPr>
          <a:lstStyle/>
          <a:p>
            <a:r>
              <a:rPr lang="en-SG" sz="1100" b="1" dirty="0">
                <a:latin typeface="Colour Sans" panose="02000503030000020004" pitchFamily="2" charset="0"/>
              </a:rPr>
              <a:t>Other benefits:</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Excellent waterproofing</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Advanced crack guard</a:t>
            </a:r>
          </a:p>
          <a:p>
            <a:pPr marL="171450" indent="-171450">
              <a:buFont typeface="Wingdings" panose="05000000000000000000" pitchFamily="2" charset="2"/>
              <a:buChar char="q"/>
            </a:pPr>
            <a:r>
              <a:rPr lang="en-US" sz="1100" dirty="0">
                <a:latin typeface="Calibri" panose="020F0502020204030204" pitchFamily="34" charset="0"/>
                <a:cs typeface="Calibri" panose="020F0502020204030204" pitchFamily="34" charset="0"/>
              </a:rPr>
              <a:t>Foot trafficable	</a:t>
            </a:r>
            <a:endParaRPr lang="en-US" sz="1100" b="0" dirty="0">
              <a:latin typeface="Calibri" panose="020F0502020204030204" pitchFamily="34" charset="0"/>
              <a:cs typeface="Calibri" panose="020F0502020204030204" pitchFamily="34" charset="0"/>
            </a:endParaRPr>
          </a:p>
        </p:txBody>
      </p:sp>
      <p:pic>
        <p:nvPicPr>
          <p:cNvPr id="4" name="Picture 13" descr="A picture containing text, bottle&#10;&#10;Description automatically generated">
            <a:extLst>
              <a:ext uri="{FF2B5EF4-FFF2-40B4-BE49-F238E27FC236}">
                <a16:creationId xmlns:a16="http://schemas.microsoft.com/office/drawing/2014/main" id="{24A4D29E-213E-4B00-1600-D486369FC972}"/>
              </a:ext>
            </a:extLst>
          </p:cNvPr>
          <p:cNvPicPr>
            <a:picLocks noChangeAspect="1"/>
          </p:cNvPicPr>
          <p:nvPr/>
        </p:nvPicPr>
        <p:blipFill>
          <a:blip r:embed="rId2"/>
          <a:stretch>
            <a:fillRect/>
          </a:stretch>
        </p:blipFill>
        <p:spPr>
          <a:xfrm>
            <a:off x="7480147" y="724234"/>
            <a:ext cx="1545099" cy="2016959"/>
          </a:xfrm>
          <a:prstGeom prst="rect">
            <a:avLst/>
          </a:prstGeom>
        </p:spPr>
      </p:pic>
      <p:pic>
        <p:nvPicPr>
          <p:cNvPr id="6" name="Picture 2" descr="3,279 Waterproof Paint Stock Photos, Pictures &amp; Royalty-Free Images - iStock">
            <a:extLst>
              <a:ext uri="{FF2B5EF4-FFF2-40B4-BE49-F238E27FC236}">
                <a16:creationId xmlns:a16="http://schemas.microsoft.com/office/drawing/2014/main" id="{2AACEE86-5F76-28EA-F975-F613B422CA9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96461" y="626468"/>
            <a:ext cx="2964933" cy="1976622"/>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Icon&#10;&#10;Description automatically generated">
            <a:extLst>
              <a:ext uri="{FF2B5EF4-FFF2-40B4-BE49-F238E27FC236}">
                <a16:creationId xmlns:a16="http://schemas.microsoft.com/office/drawing/2014/main" id="{99160969-E03A-14A5-47DC-DFD410256877}"/>
              </a:ext>
            </a:extLst>
          </p:cNvPr>
          <p:cNvPicPr>
            <a:picLocks noChangeAspect="1"/>
          </p:cNvPicPr>
          <p:nvPr/>
        </p:nvPicPr>
        <p:blipFill>
          <a:blip r:embed="rId4"/>
          <a:stretch>
            <a:fillRect/>
          </a:stretch>
        </p:blipFill>
        <p:spPr>
          <a:xfrm>
            <a:off x="4399693" y="2651867"/>
            <a:ext cx="1020885" cy="1293511"/>
          </a:xfrm>
          <a:prstGeom prst="rect">
            <a:avLst/>
          </a:prstGeom>
        </p:spPr>
      </p:pic>
      <p:pic>
        <p:nvPicPr>
          <p:cNvPr id="11" name="Picture 10" descr="Icon&#10;&#10;Description automatically generated">
            <a:extLst>
              <a:ext uri="{FF2B5EF4-FFF2-40B4-BE49-F238E27FC236}">
                <a16:creationId xmlns:a16="http://schemas.microsoft.com/office/drawing/2014/main" id="{DC4DD95A-4D33-4DEB-2BC3-F7AEDB58A703}"/>
              </a:ext>
            </a:extLst>
          </p:cNvPr>
          <p:cNvPicPr>
            <a:picLocks noChangeAspect="1"/>
          </p:cNvPicPr>
          <p:nvPr/>
        </p:nvPicPr>
        <p:blipFill>
          <a:blip r:embed="rId5"/>
          <a:stretch>
            <a:fillRect/>
          </a:stretch>
        </p:blipFill>
        <p:spPr>
          <a:xfrm>
            <a:off x="5442844" y="2737973"/>
            <a:ext cx="657858" cy="653536"/>
          </a:xfrm>
          <a:prstGeom prst="rect">
            <a:avLst/>
          </a:prstGeom>
        </p:spPr>
      </p:pic>
      <p:pic>
        <p:nvPicPr>
          <p:cNvPr id="12" name="Picture 11" descr="Logo, icon&#10;&#10;Description automatically generated">
            <a:extLst>
              <a:ext uri="{FF2B5EF4-FFF2-40B4-BE49-F238E27FC236}">
                <a16:creationId xmlns:a16="http://schemas.microsoft.com/office/drawing/2014/main" id="{C567F378-D369-7BE7-CAE0-03F6BA8126F8}"/>
              </a:ext>
            </a:extLst>
          </p:cNvPr>
          <p:cNvPicPr>
            <a:picLocks noChangeAspect="1"/>
          </p:cNvPicPr>
          <p:nvPr/>
        </p:nvPicPr>
        <p:blipFill>
          <a:blip r:embed="rId6"/>
          <a:stretch>
            <a:fillRect/>
          </a:stretch>
        </p:blipFill>
        <p:spPr>
          <a:xfrm>
            <a:off x="6057246" y="2741140"/>
            <a:ext cx="657102" cy="649680"/>
          </a:xfrm>
          <a:prstGeom prst="rect">
            <a:avLst/>
          </a:prstGeom>
        </p:spPr>
      </p:pic>
      <p:pic>
        <p:nvPicPr>
          <p:cNvPr id="13" name="Picture 12" descr="Icon&#10;&#10;Description automatically generated">
            <a:extLst>
              <a:ext uri="{FF2B5EF4-FFF2-40B4-BE49-F238E27FC236}">
                <a16:creationId xmlns:a16="http://schemas.microsoft.com/office/drawing/2014/main" id="{05D1BC74-4EF8-9356-12C1-8A97FF5A802A}"/>
              </a:ext>
            </a:extLst>
          </p:cNvPr>
          <p:cNvPicPr>
            <a:picLocks noChangeAspect="1"/>
          </p:cNvPicPr>
          <p:nvPr/>
        </p:nvPicPr>
        <p:blipFill>
          <a:blip r:embed="rId7"/>
          <a:stretch>
            <a:fillRect/>
          </a:stretch>
        </p:blipFill>
        <p:spPr>
          <a:xfrm>
            <a:off x="6704189" y="2730550"/>
            <a:ext cx="657858" cy="660958"/>
          </a:xfrm>
          <a:prstGeom prst="rect">
            <a:avLst/>
          </a:prstGeom>
        </p:spPr>
      </p:pic>
      <p:pic>
        <p:nvPicPr>
          <p:cNvPr id="14" name="Picture 13">
            <a:extLst>
              <a:ext uri="{FF2B5EF4-FFF2-40B4-BE49-F238E27FC236}">
                <a16:creationId xmlns:a16="http://schemas.microsoft.com/office/drawing/2014/main" id="{734D6B50-407B-CA32-A121-F5A7278ECEA2}"/>
              </a:ext>
            </a:extLst>
          </p:cNvPr>
          <p:cNvPicPr>
            <a:picLocks noChangeAspect="1"/>
          </p:cNvPicPr>
          <p:nvPr/>
        </p:nvPicPr>
        <p:blipFill rotWithShape="1">
          <a:blip r:embed="rId8"/>
          <a:srcRect l="-1" r="-5284" b="25701"/>
          <a:stretch/>
        </p:blipFill>
        <p:spPr>
          <a:xfrm>
            <a:off x="6054216" y="3395678"/>
            <a:ext cx="831646" cy="750798"/>
          </a:xfrm>
          <a:prstGeom prst="rect">
            <a:avLst/>
          </a:prstGeom>
        </p:spPr>
      </p:pic>
    </p:spTree>
    <p:extLst>
      <p:ext uri="{BB962C8B-B14F-4D97-AF65-F5344CB8AC3E}">
        <p14:creationId xmlns:p14="http://schemas.microsoft.com/office/powerpoint/2010/main" val="339169897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35</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87872"/>
            <a:ext cx="8439150" cy="815682"/>
          </a:xfrm>
        </p:spPr>
        <p:txBody>
          <a:bodyPr vert="horz" lIns="0" tIns="0" rIns="0" bIns="0" rtlCol="0" anchor="t">
            <a:noAutofit/>
          </a:bodyPr>
          <a:lstStyle/>
          <a:p>
            <a:r>
              <a:rPr lang="en-SG" sz="3200" dirty="0"/>
              <a:t>PRE DECO</a:t>
            </a:r>
          </a:p>
        </p:txBody>
      </p:sp>
    </p:spTree>
    <p:extLst>
      <p:ext uri="{BB962C8B-B14F-4D97-AF65-F5344CB8AC3E}">
        <p14:creationId xmlns:p14="http://schemas.microsoft.com/office/powerpoint/2010/main" val="96291856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8738952"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r>
              <a:rPr lang="en-SG" dirty="0">
                <a:latin typeface="Colour Sans" panose="02000503030000020004" pitchFamily="2" charset="0"/>
              </a:rPr>
              <a:t> Sealer (Water-based)</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1799131770"/>
              </p:ext>
            </p:extLst>
          </p:nvPr>
        </p:nvGraphicFramePr>
        <p:xfrm>
          <a:off x="280339" y="594500"/>
          <a:ext cx="4907153" cy="2857500"/>
        </p:xfrm>
        <a:graphic>
          <a:graphicData uri="http://schemas.openxmlformats.org/drawingml/2006/table">
            <a:tbl>
              <a:tblPr firstRow="1" bandRow="1">
                <a:tableStyleId>{5940675A-B579-460E-94D1-54222C63F5DA}</a:tableStyleId>
              </a:tblPr>
              <a:tblGrid>
                <a:gridCol w="4907153">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8077">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It is critical to ensure painting system is followed through especially for exterior painting as the paint has to withstand extreme weather condition. Painting exterior wall without using primer/sealer may cause paints not sticking properly to the wall, resulting in cracking, peeling or flaking and speedier deterioration of paint under intense weather.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23556">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81845">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Sealer, a premium water-based sealer is specially designed to promote strong adhesion of topcoat onto new wall, prevent wall paint from peeling and cracking.</a:t>
                      </a:r>
                      <a:r>
                        <a:rPr lang="en-US" sz="1050" dirty="0"/>
                        <a:t> It works as a system with Dulux </a:t>
                      </a:r>
                      <a:r>
                        <a:rPr lang="en-US" sz="1050" dirty="0" err="1"/>
                        <a:t>Weathershield</a:t>
                      </a:r>
                      <a:r>
                        <a:rPr lang="en-US" sz="1050" dirty="0"/>
                        <a:t> range topcoats to deliver a better finish that lasts for longer.  </a:t>
                      </a:r>
                      <a:r>
                        <a:rPr lang="en-US" sz="1050" b="0" dirty="0">
                          <a:latin typeface="Open Sans" panose="020B0606030504020204" pitchFamily="34" charset="0"/>
                          <a:ea typeface="Open Sans" panose="020B0606030504020204" pitchFamily="34" charset="0"/>
                          <a:cs typeface="Open Sans" panose="020B0606030504020204" pitchFamily="34" charset="0"/>
                        </a:rPr>
                        <a:t> </a:t>
                      </a:r>
                      <a:endParaRPr lang="en-US" sz="105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Achieve extra durable painting result and professional perfect finishing with 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Sealer especially for new walls.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8" name="Rectangle: Diagonal Corners Rounded 7" descr="Yellow chair on light blue background">
            <a:extLst>
              <a:ext uri="{FF2B5EF4-FFF2-40B4-BE49-F238E27FC236}">
                <a16:creationId xmlns:a16="http://schemas.microsoft.com/office/drawing/2014/main" id="{463A00BC-F647-8EFD-DBDD-262CF5B11BD7}"/>
              </a:ext>
            </a:extLst>
          </p:cNvPr>
          <p:cNvSpPr/>
          <p:nvPr/>
        </p:nvSpPr>
        <p:spPr>
          <a:xfrm>
            <a:off x="5304413" y="823254"/>
            <a:ext cx="2018204" cy="1249989"/>
          </a:xfrm>
          <a:prstGeom prst="round2DiagRect">
            <a:avLst>
              <a:gd name="adj1" fmla="val 0"/>
              <a:gd name="adj2" fmla="val 14184"/>
            </a:avLst>
          </a:prstGeom>
          <a:blipFill dpi="0" rotWithShape="1">
            <a:blip r:embed="rId2">
              <a:extLst>
                <a:ext uri="{28A0092B-C50C-407E-A947-70E740481C1C}">
                  <a14:useLocalDpi xmlns:a14="http://schemas.microsoft.com/office/drawing/2010/main" val="0"/>
                </a:ext>
              </a:extLst>
            </a:blip>
            <a:srcRect/>
            <a:stretch>
              <a:fillRect/>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err="1"/>
          </a:p>
        </p:txBody>
      </p:sp>
      <p:sp>
        <p:nvSpPr>
          <p:cNvPr id="17" name="TextBox 16">
            <a:extLst>
              <a:ext uri="{FF2B5EF4-FFF2-40B4-BE49-F238E27FC236}">
                <a16:creationId xmlns:a16="http://schemas.microsoft.com/office/drawing/2014/main" id="{2C1BCB6B-5C11-4256-50CE-FFE4CEE4EB7C}"/>
              </a:ext>
            </a:extLst>
          </p:cNvPr>
          <p:cNvSpPr txBox="1"/>
          <p:nvPr/>
        </p:nvSpPr>
        <p:spPr>
          <a:xfrm>
            <a:off x="258002" y="3527601"/>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264351859"/>
              </p:ext>
            </p:extLst>
          </p:nvPr>
        </p:nvGraphicFramePr>
        <p:xfrm>
          <a:off x="327629" y="3816089"/>
          <a:ext cx="4859864" cy="1126727"/>
        </p:xfrm>
        <a:graphic>
          <a:graphicData uri="http://schemas.openxmlformats.org/drawingml/2006/table">
            <a:tbl>
              <a:tblPr firstRow="1" bandRow="1">
                <a:tableStyleId>{2D5ABB26-0587-4C30-8999-92F81FD0307C}</a:tableStyleId>
              </a:tblPr>
              <a:tblGrid>
                <a:gridCol w="1475198">
                  <a:extLst>
                    <a:ext uri="{9D8B030D-6E8A-4147-A177-3AD203B41FA5}">
                      <a16:colId xmlns:a16="http://schemas.microsoft.com/office/drawing/2014/main" val="2714193207"/>
                    </a:ext>
                  </a:extLst>
                </a:gridCol>
                <a:gridCol w="3384666">
                  <a:extLst>
                    <a:ext uri="{9D8B030D-6E8A-4147-A177-3AD203B41FA5}">
                      <a16:colId xmlns:a16="http://schemas.microsoft.com/office/drawing/2014/main" val="402161752"/>
                    </a:ext>
                  </a:extLst>
                </a:gridCol>
              </a:tblGrid>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Water-based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94660460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Matt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11309">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Up to 10m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57150" marR="0" lvl="0" indent="28575"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Ready-mix (White)</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r h="232705">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Warranty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57150" marR="0" lvl="0" indent="2857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Refer to Dulux </a:t>
                      </a:r>
                      <a:r>
                        <a:rPr kumimoji="0" lang="en-SG" sz="1100" b="0" i="0" u="none" strike="noStrike" kern="1200" cap="none" spc="0" normalizeH="0" baseline="0" noProof="0" dirty="0" err="1">
                          <a:ln>
                            <a:noFill/>
                          </a:ln>
                          <a:solidFill>
                            <a:srgbClr val="000000"/>
                          </a:solidFill>
                          <a:effectLst/>
                          <a:uLnTx/>
                          <a:uFillTx/>
                          <a:latin typeface="Colour Sans" panose="02000503030000020004" pitchFamily="2" charset="0"/>
                          <a:ea typeface="+mn-ea"/>
                          <a:cs typeface="+mn-cs"/>
                        </a:rPr>
                        <a:t>Weathershield</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 topcoat wall range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856897466"/>
                  </a:ext>
                </a:extLst>
              </a:tr>
            </a:tbl>
          </a:graphicData>
        </a:graphic>
      </p:graphicFrame>
      <p:sp>
        <p:nvSpPr>
          <p:cNvPr id="7" name="TextBox 6">
            <a:extLst>
              <a:ext uri="{FF2B5EF4-FFF2-40B4-BE49-F238E27FC236}">
                <a16:creationId xmlns:a16="http://schemas.microsoft.com/office/drawing/2014/main" id="{2DA60A92-9861-BFD6-0817-4168EE53EDEC}"/>
              </a:ext>
            </a:extLst>
          </p:cNvPr>
          <p:cNvSpPr txBox="1"/>
          <p:nvPr/>
        </p:nvSpPr>
        <p:spPr>
          <a:xfrm>
            <a:off x="7487886" y="2141072"/>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5L, 18L</a:t>
            </a:r>
          </a:p>
        </p:txBody>
      </p:sp>
      <p:pic>
        <p:nvPicPr>
          <p:cNvPr id="9" name="Picture 8">
            <a:extLst>
              <a:ext uri="{FF2B5EF4-FFF2-40B4-BE49-F238E27FC236}">
                <a16:creationId xmlns:a16="http://schemas.microsoft.com/office/drawing/2014/main" id="{C8AB703D-C48E-56B4-81BB-5CF8F6992B85}"/>
              </a:ext>
            </a:extLst>
          </p:cNvPr>
          <p:cNvPicPr>
            <a:picLocks noChangeAspect="1"/>
          </p:cNvPicPr>
          <p:nvPr/>
        </p:nvPicPr>
        <p:blipFill>
          <a:blip r:embed="rId3"/>
          <a:stretch>
            <a:fillRect/>
          </a:stretch>
        </p:blipFill>
        <p:spPr>
          <a:xfrm>
            <a:off x="7520617" y="2809160"/>
            <a:ext cx="858754" cy="524445"/>
          </a:xfrm>
          <a:prstGeom prst="rect">
            <a:avLst/>
          </a:prstGeom>
        </p:spPr>
      </p:pic>
      <p:pic>
        <p:nvPicPr>
          <p:cNvPr id="12" name="Picture 11" descr="Damp">
            <a:extLst>
              <a:ext uri="{FF2B5EF4-FFF2-40B4-BE49-F238E27FC236}">
                <a16:creationId xmlns:a16="http://schemas.microsoft.com/office/drawing/2014/main" id="{0F0F1A2D-2149-8E0D-3B21-70DAEE5CFF24}"/>
              </a:ext>
            </a:extLst>
          </p:cNvPr>
          <p:cNvPicPr>
            <a:picLocks noChangeAspect="1" noChangeArrowheads="1"/>
          </p:cNvPicPr>
          <p:nvPr/>
        </p:nvPicPr>
        <p:blipFill>
          <a:blip r:embed="rId4" cstate="print"/>
          <a:srcRect/>
          <a:stretch>
            <a:fillRect/>
          </a:stretch>
        </p:blipFill>
        <p:spPr bwMode="auto">
          <a:xfrm>
            <a:off x="5500429" y="2775659"/>
            <a:ext cx="868904" cy="616330"/>
          </a:xfrm>
          <a:prstGeom prst="rect">
            <a:avLst/>
          </a:prstGeom>
          <a:noFill/>
          <a:ln w="9525">
            <a:noFill/>
            <a:miter lim="800000"/>
            <a:headEnd/>
            <a:tailEnd/>
          </a:ln>
        </p:spPr>
      </p:pic>
      <p:pic>
        <p:nvPicPr>
          <p:cNvPr id="13" name="Picture 12" descr="peel">
            <a:extLst>
              <a:ext uri="{FF2B5EF4-FFF2-40B4-BE49-F238E27FC236}">
                <a16:creationId xmlns:a16="http://schemas.microsoft.com/office/drawing/2014/main" id="{448BE103-F48C-F036-4818-C85716BDB6D9}"/>
              </a:ext>
            </a:extLst>
          </p:cNvPr>
          <p:cNvPicPr>
            <a:picLocks noChangeAspect="1" noChangeArrowheads="1"/>
          </p:cNvPicPr>
          <p:nvPr/>
        </p:nvPicPr>
        <p:blipFill>
          <a:blip r:embed="rId5" cstate="print"/>
          <a:srcRect/>
          <a:stretch>
            <a:fillRect/>
          </a:stretch>
        </p:blipFill>
        <p:spPr bwMode="auto">
          <a:xfrm>
            <a:off x="6520997" y="2795489"/>
            <a:ext cx="868904" cy="590605"/>
          </a:xfrm>
          <a:prstGeom prst="rect">
            <a:avLst/>
          </a:prstGeom>
          <a:noFill/>
          <a:ln w="9525">
            <a:noFill/>
            <a:miter lim="800000"/>
            <a:headEnd/>
            <a:tailEnd/>
          </a:ln>
        </p:spPr>
      </p:pic>
      <p:pic>
        <p:nvPicPr>
          <p:cNvPr id="4" name="Picture 3" descr="C:\Users\Yapm02\AppData\Local\Microsoft\Windows\Temporary Internet Files\Content.Outlook\VTXCDZNN\5L-Sealer-metal-3D.jpg">
            <a:extLst>
              <a:ext uri="{FF2B5EF4-FFF2-40B4-BE49-F238E27FC236}">
                <a16:creationId xmlns:a16="http://schemas.microsoft.com/office/drawing/2014/main" id="{5A1CD799-5173-5353-038F-23FF38019E59}"/>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7447159" y="670034"/>
            <a:ext cx="1249831" cy="15032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90367926-6C69-0895-D931-93082A3FA7DA}"/>
              </a:ext>
            </a:extLst>
          </p:cNvPr>
          <p:cNvPicPr>
            <a:picLocks noChangeAspect="1"/>
          </p:cNvPicPr>
          <p:nvPr/>
        </p:nvPicPr>
        <p:blipFill>
          <a:blip r:embed="rId7"/>
          <a:stretch>
            <a:fillRect/>
          </a:stretch>
        </p:blipFill>
        <p:spPr>
          <a:xfrm>
            <a:off x="5854497" y="3661170"/>
            <a:ext cx="903015" cy="494776"/>
          </a:xfrm>
          <a:prstGeom prst="rect">
            <a:avLst/>
          </a:prstGeom>
        </p:spPr>
      </p:pic>
      <p:pic>
        <p:nvPicPr>
          <p:cNvPr id="19" name="Picture 18">
            <a:extLst>
              <a:ext uri="{FF2B5EF4-FFF2-40B4-BE49-F238E27FC236}">
                <a16:creationId xmlns:a16="http://schemas.microsoft.com/office/drawing/2014/main" id="{70EC703E-FBB1-4C45-6540-497D0D607402}"/>
              </a:ext>
            </a:extLst>
          </p:cNvPr>
          <p:cNvPicPr>
            <a:picLocks noChangeAspect="1"/>
          </p:cNvPicPr>
          <p:nvPr/>
        </p:nvPicPr>
        <p:blipFill>
          <a:blip r:embed="rId8"/>
          <a:stretch>
            <a:fillRect/>
          </a:stretch>
        </p:blipFill>
        <p:spPr>
          <a:xfrm>
            <a:off x="7716675" y="3580488"/>
            <a:ext cx="543489" cy="688270"/>
          </a:xfrm>
          <a:prstGeom prst="rect">
            <a:avLst/>
          </a:prstGeom>
        </p:spPr>
      </p:pic>
      <p:pic>
        <p:nvPicPr>
          <p:cNvPr id="20" name="Picture 19">
            <a:extLst>
              <a:ext uri="{FF2B5EF4-FFF2-40B4-BE49-F238E27FC236}">
                <a16:creationId xmlns:a16="http://schemas.microsoft.com/office/drawing/2014/main" id="{C9C031F9-0ADB-AB74-C708-33054BEB1D60}"/>
              </a:ext>
            </a:extLst>
          </p:cNvPr>
          <p:cNvPicPr>
            <a:picLocks noChangeAspect="1"/>
          </p:cNvPicPr>
          <p:nvPr/>
        </p:nvPicPr>
        <p:blipFill rotWithShape="1">
          <a:blip r:embed="rId9"/>
          <a:srcRect l="-1" r="-5284" b="25701"/>
          <a:stretch/>
        </p:blipFill>
        <p:spPr>
          <a:xfrm>
            <a:off x="6887735" y="3661170"/>
            <a:ext cx="637257" cy="575075"/>
          </a:xfrm>
          <a:prstGeom prst="rect">
            <a:avLst/>
          </a:prstGeom>
        </p:spPr>
      </p:pic>
    </p:spTree>
    <p:extLst>
      <p:ext uri="{BB962C8B-B14F-4D97-AF65-F5344CB8AC3E}">
        <p14:creationId xmlns:p14="http://schemas.microsoft.com/office/powerpoint/2010/main" val="236281034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8738952"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r>
              <a:rPr lang="en-SG" dirty="0">
                <a:latin typeface="Colour Sans" panose="02000503030000020004" pitchFamily="2" charset="0"/>
              </a:rPr>
              <a:t> Primer (Solvent-based)</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025153634"/>
              </p:ext>
            </p:extLst>
          </p:nvPr>
        </p:nvGraphicFramePr>
        <p:xfrm>
          <a:off x="280339" y="594500"/>
          <a:ext cx="4907153" cy="3017520"/>
        </p:xfrm>
        <a:graphic>
          <a:graphicData uri="http://schemas.openxmlformats.org/drawingml/2006/table">
            <a:tbl>
              <a:tblPr firstRow="1" bandRow="1">
                <a:tableStyleId>{5940675A-B579-460E-94D1-54222C63F5DA}</a:tableStyleId>
              </a:tblPr>
              <a:tblGrid>
                <a:gridCol w="4907153">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8077">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It is critical to ensure painting system is followed through especially for exterior painting as the paint has to withstand extreme weather condition. Painting exterior wall without using primer/sealer may cause paints not sticking properly to the wall, resulting in cracking, peeling or flaking and speedier deterioration of paint under intense weather.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23556">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81845">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Primer, a premium solvent-based primer is specially designed to promote strong adhesion of topcoat onto the repainted wall, prevent wall paint from peeling and cracking.</a:t>
                      </a:r>
                      <a:r>
                        <a:rPr lang="en-US" sz="1050" dirty="0"/>
                        <a:t> It provides good penetration on powdery surfaces and work as a system with Dulux </a:t>
                      </a:r>
                      <a:r>
                        <a:rPr lang="en-US" sz="1050" dirty="0" err="1"/>
                        <a:t>Weathershield</a:t>
                      </a:r>
                      <a:r>
                        <a:rPr lang="en-US" sz="1050" dirty="0"/>
                        <a:t> range topcoats to deliver a better finish that lasts for longer.  </a:t>
                      </a:r>
                      <a:r>
                        <a:rPr lang="en-US" sz="1050" b="0" dirty="0">
                          <a:latin typeface="Open Sans" panose="020B0606030504020204" pitchFamily="34" charset="0"/>
                          <a:ea typeface="Open Sans" panose="020B0606030504020204" pitchFamily="34" charset="0"/>
                          <a:cs typeface="Open Sans" panose="020B0606030504020204" pitchFamily="34" charset="0"/>
                        </a:rPr>
                        <a:t> </a:t>
                      </a:r>
                      <a:endParaRPr lang="en-US" sz="105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Achieve extra durable painting result and professional perfect finishing with 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Primer for your repainting walls.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8" name="Rectangle: Diagonal Corners Rounded 7" descr="Yellow chair on light blue background">
            <a:extLst>
              <a:ext uri="{FF2B5EF4-FFF2-40B4-BE49-F238E27FC236}">
                <a16:creationId xmlns:a16="http://schemas.microsoft.com/office/drawing/2014/main" id="{463A00BC-F647-8EFD-DBDD-262CF5B11BD7}"/>
              </a:ext>
            </a:extLst>
          </p:cNvPr>
          <p:cNvSpPr/>
          <p:nvPr/>
        </p:nvSpPr>
        <p:spPr>
          <a:xfrm>
            <a:off x="5304413" y="823254"/>
            <a:ext cx="2018204" cy="1249989"/>
          </a:xfrm>
          <a:prstGeom prst="round2DiagRect">
            <a:avLst>
              <a:gd name="adj1" fmla="val 0"/>
              <a:gd name="adj2" fmla="val 14184"/>
            </a:avLst>
          </a:prstGeom>
          <a:blipFill dpi="0" rotWithShape="1">
            <a:blip r:embed="rId2">
              <a:extLst>
                <a:ext uri="{28A0092B-C50C-407E-A947-70E740481C1C}">
                  <a14:useLocalDpi xmlns:a14="http://schemas.microsoft.com/office/drawing/2010/main" val="0"/>
                </a:ext>
              </a:extLst>
            </a:blip>
            <a:srcRect/>
            <a:stretch>
              <a:fillRect/>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err="1"/>
          </a:p>
        </p:txBody>
      </p:sp>
      <p:sp>
        <p:nvSpPr>
          <p:cNvPr id="17" name="TextBox 16">
            <a:extLst>
              <a:ext uri="{FF2B5EF4-FFF2-40B4-BE49-F238E27FC236}">
                <a16:creationId xmlns:a16="http://schemas.microsoft.com/office/drawing/2014/main" id="{2C1BCB6B-5C11-4256-50CE-FFE4CEE4EB7C}"/>
              </a:ext>
            </a:extLst>
          </p:cNvPr>
          <p:cNvSpPr txBox="1"/>
          <p:nvPr/>
        </p:nvSpPr>
        <p:spPr>
          <a:xfrm>
            <a:off x="226470" y="3689432"/>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651344838"/>
              </p:ext>
            </p:extLst>
          </p:nvPr>
        </p:nvGraphicFramePr>
        <p:xfrm>
          <a:off x="327629" y="3952707"/>
          <a:ext cx="4859864" cy="1035911"/>
        </p:xfrm>
        <a:graphic>
          <a:graphicData uri="http://schemas.openxmlformats.org/drawingml/2006/table">
            <a:tbl>
              <a:tblPr firstRow="1" bandRow="1">
                <a:tableStyleId>{2D5ABB26-0587-4C30-8999-92F81FD0307C}</a:tableStyleId>
              </a:tblPr>
              <a:tblGrid>
                <a:gridCol w="1475198">
                  <a:extLst>
                    <a:ext uri="{9D8B030D-6E8A-4147-A177-3AD203B41FA5}">
                      <a16:colId xmlns:a16="http://schemas.microsoft.com/office/drawing/2014/main" val="2714193207"/>
                    </a:ext>
                  </a:extLst>
                </a:gridCol>
                <a:gridCol w="3384666">
                  <a:extLst>
                    <a:ext uri="{9D8B030D-6E8A-4147-A177-3AD203B41FA5}">
                      <a16:colId xmlns:a16="http://schemas.microsoft.com/office/drawing/2014/main" val="402161752"/>
                    </a:ext>
                  </a:extLst>
                </a:gridCol>
              </a:tblGrid>
              <a:tr h="204116">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Solvent-based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946604604"/>
                  </a:ext>
                </a:extLst>
              </a:tr>
              <a:tr h="197069">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Matt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02850">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Up to 10m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199171">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57150" marR="0" lvl="0" indent="28575"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Ready-mix (White)</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r h="232705">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Warranty</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57150" marR="0" lvl="0" indent="2857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Refer to Dulux </a:t>
                      </a:r>
                      <a:r>
                        <a:rPr kumimoji="0" lang="en-SG" sz="1100" b="0" i="0" u="none" strike="noStrike" kern="1200" cap="none" spc="0" normalizeH="0" baseline="0" noProof="0" dirty="0" err="1">
                          <a:ln>
                            <a:noFill/>
                          </a:ln>
                          <a:solidFill>
                            <a:srgbClr val="000000"/>
                          </a:solidFill>
                          <a:effectLst/>
                          <a:uLnTx/>
                          <a:uFillTx/>
                          <a:latin typeface="Colour Sans" panose="02000503030000020004" pitchFamily="2" charset="0"/>
                          <a:ea typeface="+mn-ea"/>
                          <a:cs typeface="+mn-cs"/>
                        </a:rPr>
                        <a:t>Weathershield</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 topcoat wall range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856897466"/>
                  </a:ext>
                </a:extLst>
              </a:tr>
            </a:tbl>
          </a:graphicData>
        </a:graphic>
      </p:graphicFrame>
      <p:pic>
        <p:nvPicPr>
          <p:cNvPr id="6" name="Picture 2" descr="C:\Users\Yapm02\AppData\Local\Microsoft\Windows\Temporary Internet Files\Content.Outlook\VTXCDZNN\5L-Primer-metal-3D.jpg">
            <a:extLst>
              <a:ext uri="{FF2B5EF4-FFF2-40B4-BE49-F238E27FC236}">
                <a16:creationId xmlns:a16="http://schemas.microsoft.com/office/drawing/2014/main" id="{975E6CB9-D6D1-6E2C-A694-F4CF1B39487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471070" y="685800"/>
            <a:ext cx="1239470" cy="1490744"/>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2DA60A92-9861-BFD6-0817-4168EE53EDEC}"/>
              </a:ext>
            </a:extLst>
          </p:cNvPr>
          <p:cNvSpPr txBox="1"/>
          <p:nvPr/>
        </p:nvSpPr>
        <p:spPr>
          <a:xfrm>
            <a:off x="7487886" y="2180487"/>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5L, 18L</a:t>
            </a:r>
          </a:p>
        </p:txBody>
      </p:sp>
      <p:pic>
        <p:nvPicPr>
          <p:cNvPr id="9" name="Picture 8">
            <a:extLst>
              <a:ext uri="{FF2B5EF4-FFF2-40B4-BE49-F238E27FC236}">
                <a16:creationId xmlns:a16="http://schemas.microsoft.com/office/drawing/2014/main" id="{C8AB703D-C48E-56B4-81BB-5CF8F6992B85}"/>
              </a:ext>
            </a:extLst>
          </p:cNvPr>
          <p:cNvPicPr>
            <a:picLocks noChangeAspect="1"/>
          </p:cNvPicPr>
          <p:nvPr/>
        </p:nvPicPr>
        <p:blipFill>
          <a:blip r:embed="rId4"/>
          <a:stretch>
            <a:fillRect/>
          </a:stretch>
        </p:blipFill>
        <p:spPr>
          <a:xfrm>
            <a:off x="7591563" y="2771482"/>
            <a:ext cx="920451" cy="562124"/>
          </a:xfrm>
          <a:prstGeom prst="rect">
            <a:avLst/>
          </a:prstGeom>
        </p:spPr>
      </p:pic>
      <p:pic>
        <p:nvPicPr>
          <p:cNvPr id="12" name="Picture 11" descr="Damp">
            <a:extLst>
              <a:ext uri="{FF2B5EF4-FFF2-40B4-BE49-F238E27FC236}">
                <a16:creationId xmlns:a16="http://schemas.microsoft.com/office/drawing/2014/main" id="{0F0F1A2D-2149-8E0D-3B21-70DAEE5CFF24}"/>
              </a:ext>
            </a:extLst>
          </p:cNvPr>
          <p:cNvPicPr>
            <a:picLocks noChangeAspect="1" noChangeArrowheads="1"/>
          </p:cNvPicPr>
          <p:nvPr/>
        </p:nvPicPr>
        <p:blipFill>
          <a:blip r:embed="rId5" cstate="print"/>
          <a:srcRect/>
          <a:stretch>
            <a:fillRect/>
          </a:stretch>
        </p:blipFill>
        <p:spPr bwMode="auto">
          <a:xfrm>
            <a:off x="5429482" y="2731379"/>
            <a:ext cx="931330" cy="660610"/>
          </a:xfrm>
          <a:prstGeom prst="rect">
            <a:avLst/>
          </a:prstGeom>
          <a:noFill/>
          <a:ln w="9525">
            <a:noFill/>
            <a:miter lim="800000"/>
            <a:headEnd/>
            <a:tailEnd/>
          </a:ln>
        </p:spPr>
      </p:pic>
      <p:pic>
        <p:nvPicPr>
          <p:cNvPr id="13" name="Picture 12" descr="peel">
            <a:extLst>
              <a:ext uri="{FF2B5EF4-FFF2-40B4-BE49-F238E27FC236}">
                <a16:creationId xmlns:a16="http://schemas.microsoft.com/office/drawing/2014/main" id="{448BE103-F48C-F036-4818-C85716BDB6D9}"/>
              </a:ext>
            </a:extLst>
          </p:cNvPr>
          <p:cNvPicPr>
            <a:picLocks noChangeAspect="1" noChangeArrowheads="1"/>
          </p:cNvPicPr>
          <p:nvPr/>
        </p:nvPicPr>
        <p:blipFill>
          <a:blip r:embed="rId6" cstate="print"/>
          <a:srcRect/>
          <a:stretch>
            <a:fillRect/>
          </a:stretch>
        </p:blipFill>
        <p:spPr bwMode="auto">
          <a:xfrm>
            <a:off x="6520997" y="2753057"/>
            <a:ext cx="931330" cy="633037"/>
          </a:xfrm>
          <a:prstGeom prst="rect">
            <a:avLst/>
          </a:prstGeom>
          <a:noFill/>
          <a:ln w="9525">
            <a:noFill/>
            <a:miter lim="800000"/>
            <a:headEnd/>
            <a:tailEnd/>
          </a:ln>
        </p:spPr>
      </p:pic>
    </p:spTree>
    <p:extLst>
      <p:ext uri="{BB962C8B-B14F-4D97-AF65-F5344CB8AC3E}">
        <p14:creationId xmlns:p14="http://schemas.microsoft.com/office/powerpoint/2010/main" val="390775235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73435" y="220656"/>
            <a:ext cx="8738952"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Weathershield</a:t>
            </a:r>
            <a:r>
              <a:rPr lang="en-SG" dirty="0">
                <a:latin typeface="Colour Sans" panose="02000503030000020004" pitchFamily="2" charset="0"/>
              </a:rPr>
              <a:t> Roof Primer</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411525637"/>
              </p:ext>
            </p:extLst>
          </p:nvPr>
        </p:nvGraphicFramePr>
        <p:xfrm>
          <a:off x="280339" y="657564"/>
          <a:ext cx="4907153" cy="2735580"/>
        </p:xfrm>
        <a:graphic>
          <a:graphicData uri="http://schemas.openxmlformats.org/drawingml/2006/table">
            <a:tbl>
              <a:tblPr firstRow="1" bandRow="1">
                <a:tableStyleId>{5940675A-B579-460E-94D1-54222C63F5DA}</a:tableStyleId>
              </a:tblPr>
              <a:tblGrid>
                <a:gridCol w="4907153">
                  <a:extLst>
                    <a:ext uri="{9D8B030D-6E8A-4147-A177-3AD203B41FA5}">
                      <a16:colId xmlns:a16="http://schemas.microsoft.com/office/drawing/2014/main" val="965239065"/>
                    </a:ext>
                  </a:extLst>
                </a:gridCol>
              </a:tblGrid>
              <a:tr h="223556">
                <a:tc>
                  <a:txBody>
                    <a:bodyPr/>
                    <a:lstStyle/>
                    <a:p>
                      <a:r>
                        <a:rPr lang="en-SG" sz="12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728077">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It is critical to ensure painting system is followed through especially for exterior painting as the paint has to withstand extreme weather condition. Painting roof tiles without using primer may cause paints not sticking properly, resulting in peeling or flaking.</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23556">
                <a:tc>
                  <a:txBody>
                    <a:bodyPr/>
                    <a:lstStyle/>
                    <a:p>
                      <a:r>
                        <a:rPr lang="en-SG" sz="12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81845">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Roof Primer</a:t>
                      </a:r>
                      <a:r>
                        <a:rPr lang="en-US" sz="1050" dirty="0"/>
                        <a:t> is a premium solvent-based primer for Roof.</a:t>
                      </a:r>
                    </a:p>
                    <a:p>
                      <a:pPr>
                        <a:spcBef>
                          <a:spcPts val="300"/>
                        </a:spcBef>
                      </a:pPr>
                      <a:r>
                        <a:rPr lang="en-US" sz="1050" dirty="0"/>
                        <a:t>It’s specially formulated to improve </a:t>
                      </a:r>
                      <a:r>
                        <a:rPr lang="en-US" sz="1050" dirty="0" err="1"/>
                        <a:t>Weathershield</a:t>
                      </a:r>
                      <a:r>
                        <a:rPr lang="en-US" sz="1050" dirty="0"/>
                        <a:t> roof paint adhesion to old and weathered roof</a:t>
                      </a:r>
                      <a:r>
                        <a:rPr lang="en-US" sz="1050" b="0" dirty="0">
                          <a:latin typeface="Open Sans" panose="020B0606030504020204" pitchFamily="34" charset="0"/>
                          <a:ea typeface="Open Sans" panose="020B0606030504020204" pitchFamily="34" charset="0"/>
                          <a:cs typeface="Open Sans" panose="020B0606030504020204" pitchFamily="34" charset="0"/>
                        </a:rPr>
                        <a:t>.</a:t>
                      </a:r>
                      <a:r>
                        <a:rPr lang="en-US" sz="1050" dirty="0"/>
                        <a:t> It works as a system with Dulux </a:t>
                      </a:r>
                      <a:r>
                        <a:rPr lang="en-US" sz="1050" dirty="0" err="1"/>
                        <a:t>Weathershield</a:t>
                      </a:r>
                      <a:r>
                        <a:rPr lang="en-US" sz="1050" dirty="0"/>
                        <a:t> Roof topcoat to deliver a better finish that lasts for longer.  </a:t>
                      </a:r>
                      <a:r>
                        <a:rPr lang="en-US" sz="1050" b="0" dirty="0">
                          <a:latin typeface="Open Sans" panose="020B0606030504020204" pitchFamily="34" charset="0"/>
                          <a:ea typeface="Open Sans" panose="020B0606030504020204" pitchFamily="34" charset="0"/>
                          <a:cs typeface="Open Sans" panose="020B0606030504020204" pitchFamily="34" charset="0"/>
                        </a:rPr>
                        <a:t> </a:t>
                      </a:r>
                      <a:endParaRPr lang="en-US" sz="105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23556">
                <a:tc>
                  <a:txBody>
                    <a:bodyPr/>
                    <a:lstStyle/>
                    <a:p>
                      <a:r>
                        <a:rPr lang="en-SG" sz="12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312978">
                <a:tc>
                  <a:txBody>
                    <a:bodyPr/>
                    <a:lstStyle/>
                    <a:p>
                      <a:r>
                        <a:rPr lang="en-US" sz="1050" b="0" dirty="0">
                          <a:latin typeface="Open Sans" panose="020B0606030504020204" pitchFamily="34" charset="0"/>
                          <a:ea typeface="Open Sans" panose="020B0606030504020204" pitchFamily="34" charset="0"/>
                          <a:cs typeface="Open Sans" panose="020B0606030504020204" pitchFamily="34" charset="0"/>
                        </a:rPr>
                        <a:t>Achieve extra durable painting result and professional perfect finishing with Dulux </a:t>
                      </a:r>
                      <a:r>
                        <a:rPr lang="en-US" sz="1050" b="0" dirty="0" err="1">
                          <a:latin typeface="Open Sans" panose="020B0606030504020204" pitchFamily="34" charset="0"/>
                          <a:ea typeface="Open Sans" panose="020B0606030504020204" pitchFamily="34" charset="0"/>
                          <a:cs typeface="Open Sans" panose="020B0606030504020204" pitchFamily="34" charset="0"/>
                        </a:rPr>
                        <a:t>Weathershield</a:t>
                      </a:r>
                      <a:r>
                        <a:rPr lang="en-US" sz="1050" b="0" dirty="0">
                          <a:latin typeface="Open Sans" panose="020B0606030504020204" pitchFamily="34" charset="0"/>
                          <a:ea typeface="Open Sans" panose="020B0606030504020204" pitchFamily="34" charset="0"/>
                          <a:cs typeface="Open Sans" panose="020B0606030504020204" pitchFamily="34" charset="0"/>
                        </a:rPr>
                        <a:t> Roof Primer for your roof tiles.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258002" y="3590665"/>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3169094149"/>
              </p:ext>
            </p:extLst>
          </p:nvPr>
        </p:nvGraphicFramePr>
        <p:xfrm>
          <a:off x="327629" y="3910685"/>
          <a:ext cx="3731992" cy="894022"/>
        </p:xfrm>
        <a:graphic>
          <a:graphicData uri="http://schemas.openxmlformats.org/drawingml/2006/table">
            <a:tbl>
              <a:tblPr firstRow="1" bandRow="1">
                <a:tableStyleId>{2D5ABB26-0587-4C30-8999-92F81FD0307C}</a:tableStyleId>
              </a:tblPr>
              <a:tblGrid>
                <a:gridCol w="1406578">
                  <a:extLst>
                    <a:ext uri="{9D8B030D-6E8A-4147-A177-3AD203B41FA5}">
                      <a16:colId xmlns:a16="http://schemas.microsoft.com/office/drawing/2014/main" val="2714193207"/>
                    </a:ext>
                  </a:extLst>
                </a:gridCol>
                <a:gridCol w="2325414">
                  <a:extLst>
                    <a:ext uri="{9D8B030D-6E8A-4147-A177-3AD203B41FA5}">
                      <a16:colId xmlns:a16="http://schemas.microsoft.com/office/drawing/2014/main" val="402161752"/>
                    </a:ext>
                  </a:extLst>
                </a:gridCol>
              </a:tblGrid>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Solvent-based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194660460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Matt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11309">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Up to 20m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57150" marR="0" lvl="0" indent="28575"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Ready-mix (Grey)</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sp>
        <p:nvSpPr>
          <p:cNvPr id="7" name="TextBox 6">
            <a:extLst>
              <a:ext uri="{FF2B5EF4-FFF2-40B4-BE49-F238E27FC236}">
                <a16:creationId xmlns:a16="http://schemas.microsoft.com/office/drawing/2014/main" id="{2DA60A92-9861-BFD6-0817-4168EE53EDEC}"/>
              </a:ext>
            </a:extLst>
          </p:cNvPr>
          <p:cNvSpPr txBox="1"/>
          <p:nvPr/>
        </p:nvSpPr>
        <p:spPr>
          <a:xfrm>
            <a:off x="7401173" y="2267197"/>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5L, 18L</a:t>
            </a:r>
          </a:p>
        </p:txBody>
      </p:sp>
      <p:pic>
        <p:nvPicPr>
          <p:cNvPr id="9" name="Picture 8">
            <a:extLst>
              <a:ext uri="{FF2B5EF4-FFF2-40B4-BE49-F238E27FC236}">
                <a16:creationId xmlns:a16="http://schemas.microsoft.com/office/drawing/2014/main" id="{C8AB703D-C48E-56B4-81BB-5CF8F6992B85}"/>
              </a:ext>
            </a:extLst>
          </p:cNvPr>
          <p:cNvPicPr>
            <a:picLocks noChangeAspect="1"/>
          </p:cNvPicPr>
          <p:nvPr/>
        </p:nvPicPr>
        <p:blipFill>
          <a:blip r:embed="rId2"/>
          <a:stretch>
            <a:fillRect/>
          </a:stretch>
        </p:blipFill>
        <p:spPr>
          <a:xfrm>
            <a:off x="7591563" y="2873961"/>
            <a:ext cx="920451" cy="562124"/>
          </a:xfrm>
          <a:prstGeom prst="rect">
            <a:avLst/>
          </a:prstGeom>
        </p:spPr>
      </p:pic>
      <p:pic>
        <p:nvPicPr>
          <p:cNvPr id="12" name="Picture 11" descr="Damp">
            <a:extLst>
              <a:ext uri="{FF2B5EF4-FFF2-40B4-BE49-F238E27FC236}">
                <a16:creationId xmlns:a16="http://schemas.microsoft.com/office/drawing/2014/main" id="{0F0F1A2D-2149-8E0D-3B21-70DAEE5CFF24}"/>
              </a:ext>
            </a:extLst>
          </p:cNvPr>
          <p:cNvPicPr>
            <a:picLocks noChangeAspect="1" noChangeArrowheads="1"/>
          </p:cNvPicPr>
          <p:nvPr/>
        </p:nvPicPr>
        <p:blipFill>
          <a:blip r:embed="rId3" cstate="print"/>
          <a:srcRect/>
          <a:stretch>
            <a:fillRect/>
          </a:stretch>
        </p:blipFill>
        <p:spPr bwMode="auto">
          <a:xfrm>
            <a:off x="5429482" y="2833858"/>
            <a:ext cx="931330" cy="660610"/>
          </a:xfrm>
          <a:prstGeom prst="rect">
            <a:avLst/>
          </a:prstGeom>
          <a:noFill/>
          <a:ln w="9525">
            <a:noFill/>
            <a:miter lim="800000"/>
            <a:headEnd/>
            <a:tailEnd/>
          </a:ln>
        </p:spPr>
      </p:pic>
      <p:pic>
        <p:nvPicPr>
          <p:cNvPr id="13" name="Picture 12" descr="peel">
            <a:extLst>
              <a:ext uri="{FF2B5EF4-FFF2-40B4-BE49-F238E27FC236}">
                <a16:creationId xmlns:a16="http://schemas.microsoft.com/office/drawing/2014/main" id="{448BE103-F48C-F036-4818-C85716BDB6D9}"/>
              </a:ext>
            </a:extLst>
          </p:cNvPr>
          <p:cNvPicPr>
            <a:picLocks noChangeAspect="1" noChangeArrowheads="1"/>
          </p:cNvPicPr>
          <p:nvPr/>
        </p:nvPicPr>
        <p:blipFill>
          <a:blip r:embed="rId4" cstate="print"/>
          <a:srcRect/>
          <a:stretch>
            <a:fillRect/>
          </a:stretch>
        </p:blipFill>
        <p:spPr bwMode="auto">
          <a:xfrm>
            <a:off x="6520997" y="2855536"/>
            <a:ext cx="931330" cy="633037"/>
          </a:xfrm>
          <a:prstGeom prst="rect">
            <a:avLst/>
          </a:prstGeom>
          <a:noFill/>
          <a:ln w="9525">
            <a:noFill/>
            <a:miter lim="800000"/>
            <a:headEnd/>
            <a:tailEnd/>
          </a:ln>
        </p:spPr>
      </p:pic>
      <p:pic>
        <p:nvPicPr>
          <p:cNvPr id="10" name="Picture 9">
            <a:extLst>
              <a:ext uri="{FF2B5EF4-FFF2-40B4-BE49-F238E27FC236}">
                <a16:creationId xmlns:a16="http://schemas.microsoft.com/office/drawing/2014/main" id="{52272EAE-F0BC-4715-E0A4-E13A4CDA7D99}"/>
              </a:ext>
            </a:extLst>
          </p:cNvPr>
          <p:cNvPicPr>
            <a:picLocks noChangeAspect="1"/>
          </p:cNvPicPr>
          <p:nvPr/>
        </p:nvPicPr>
        <p:blipFill>
          <a:blip r:embed="rId5"/>
          <a:stretch>
            <a:fillRect/>
          </a:stretch>
        </p:blipFill>
        <p:spPr>
          <a:xfrm>
            <a:off x="5367330" y="922865"/>
            <a:ext cx="1794224" cy="1222224"/>
          </a:xfrm>
          <a:prstGeom prst="rect">
            <a:avLst/>
          </a:prstGeom>
        </p:spPr>
      </p:pic>
      <p:pic>
        <p:nvPicPr>
          <p:cNvPr id="11" name="Picture 10" descr="A picture containing text, cup&#10;&#10;Description automatically generated">
            <a:extLst>
              <a:ext uri="{FF2B5EF4-FFF2-40B4-BE49-F238E27FC236}">
                <a16:creationId xmlns:a16="http://schemas.microsoft.com/office/drawing/2014/main" id="{A7BE98A0-05B9-FF54-018B-DDEDE5CC7962}"/>
              </a:ext>
            </a:extLst>
          </p:cNvPr>
          <p:cNvPicPr>
            <a:picLocks noChangeAspect="1"/>
          </p:cNvPicPr>
          <p:nvPr/>
        </p:nvPicPr>
        <p:blipFill>
          <a:blip r:embed="rId6"/>
          <a:stretch>
            <a:fillRect/>
          </a:stretch>
        </p:blipFill>
        <p:spPr>
          <a:xfrm>
            <a:off x="7313741" y="753623"/>
            <a:ext cx="1206156" cy="1479998"/>
          </a:xfrm>
          <a:prstGeom prst="rect">
            <a:avLst/>
          </a:prstGeom>
        </p:spPr>
      </p:pic>
    </p:spTree>
    <p:extLst>
      <p:ext uri="{BB962C8B-B14F-4D97-AF65-F5344CB8AC3E}">
        <p14:creationId xmlns:p14="http://schemas.microsoft.com/office/powerpoint/2010/main" val="7009095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7608271"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US" dirty="0">
                <a:solidFill>
                  <a:srgbClr val="00467A"/>
                </a:solidFill>
              </a:rPr>
              <a:t>Exterior &amp; Interior Sealer </a:t>
            </a:r>
            <a:r>
              <a:rPr lang="en-SG" dirty="0">
                <a:latin typeface="Colour Sans" panose="02000503030000020004" pitchFamily="2" charset="0"/>
              </a:rPr>
              <a:t>(Water-based)</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4016350673"/>
              </p:ext>
            </p:extLst>
          </p:nvPr>
        </p:nvGraphicFramePr>
        <p:xfrm>
          <a:off x="202367" y="787399"/>
          <a:ext cx="4181992" cy="2948940"/>
        </p:xfrm>
        <a:graphic>
          <a:graphicData uri="http://schemas.openxmlformats.org/drawingml/2006/table">
            <a:tbl>
              <a:tblPr firstRow="1" bandRow="1">
                <a:tableStyleId>{5940675A-B579-460E-94D1-54222C63F5DA}</a:tableStyleId>
              </a:tblPr>
              <a:tblGrid>
                <a:gridCol w="4181992">
                  <a:extLst>
                    <a:ext uri="{9D8B030D-6E8A-4147-A177-3AD203B41FA5}">
                      <a16:colId xmlns:a16="http://schemas.microsoft.com/office/drawing/2014/main" val="965239065"/>
                    </a:ext>
                  </a:extLst>
                </a:gridCol>
              </a:tblGrid>
              <a:tr h="287028">
                <a:tc>
                  <a:txBody>
                    <a:bodyPr/>
                    <a:lstStyle/>
                    <a:p>
                      <a:r>
                        <a:rPr lang="en-SG" sz="1400" b="1">
                          <a:latin typeface="Colour Sans" panose="02000503030000020004" pitchFamily="2" charset="0"/>
                        </a:rPr>
                        <a:t>Problem Statement</a:t>
                      </a:r>
                      <a:endParaRPr lang="en-SG" sz="1400" b="1" dirty="0">
                        <a:latin typeface="Colour Sans" panose="02000503030000020004" pitchFamily="2"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03911">
                <a:tc>
                  <a:txBody>
                    <a:bodyPr/>
                    <a:lstStyle/>
                    <a:p>
                      <a:r>
                        <a:rPr lang="en-US" sz="1050" dirty="0"/>
                        <a:t>I spend significant money in getting my interiors painted with the best quality interior paints. I am worried that not using a sealer or using substandard sealer, can impact the quality of paint, by making it peel off from the wall or create chalking issues.</a:t>
                      </a:r>
                      <a:endParaRPr lang="en-SG" sz="105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68753">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2700341872"/>
                  </a:ext>
                </a:extLst>
              </a:tr>
              <a:tr h="652156">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050" dirty="0"/>
                        <a:t>Dulux Water based sealer promotes adhesion of new paints onto painted substrate. It is specially developed to work as a system with Dulux interior and exterior topcoats to deliver a better finish that lasts longer.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SG" sz="105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4051482428"/>
                  </a:ext>
                </a:extLst>
              </a:tr>
              <a:tr h="268753">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07652">
                <a:tc>
                  <a:txBody>
                    <a:bodyPr/>
                    <a:lstStyle/>
                    <a:p>
                      <a:r>
                        <a:rPr lang="en-US" sz="1050" dirty="0"/>
                        <a:t>Walls remain looking beautiful and do not suffer from issues like chalking or paint film peel-off.</a:t>
                      </a:r>
                      <a:endParaRPr lang="en-SG" sz="105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456215" y="2301114"/>
            <a:ext cx="1171575" cy="175936"/>
          </a:xfrm>
          <a:prstGeom prst="rect">
            <a:avLst/>
          </a:prstGeom>
          <a:noFill/>
        </p:spPr>
        <p:txBody>
          <a:bodyPr wrap="square" lIns="0" tIns="0" rIns="0" bIns="0" rtlCol="0">
            <a:noAutofit/>
          </a:bodyPr>
          <a:lstStyle/>
          <a:p>
            <a:pPr algn="ctr"/>
            <a:r>
              <a:rPr lang="en-SG" sz="1000" b="1" dirty="0">
                <a:latin typeface="Colour Sans" panose="02000503030000020004" pitchFamily="2" charset="0"/>
              </a:rPr>
              <a:t>Available in</a:t>
            </a:r>
          </a:p>
          <a:p>
            <a:pPr algn="ctr"/>
            <a:r>
              <a:rPr lang="en-SG" sz="1000" dirty="0">
                <a:latin typeface="Colour Sans" panose="02000503030000020004" pitchFamily="2" charset="0"/>
              </a:rPr>
              <a:t>5L, 18L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3177861245"/>
              </p:ext>
            </p:extLst>
          </p:nvPr>
        </p:nvGraphicFramePr>
        <p:xfrm>
          <a:off x="193626" y="4012466"/>
          <a:ext cx="3111705" cy="907717"/>
        </p:xfrm>
        <a:graphic>
          <a:graphicData uri="http://schemas.openxmlformats.org/drawingml/2006/table">
            <a:tbl>
              <a:tblPr firstRow="1" bandRow="1">
                <a:tableStyleId>{2D5ABB26-0587-4C30-8999-92F81FD0307C}</a:tableStyleId>
              </a:tblPr>
              <a:tblGrid>
                <a:gridCol w="1438267">
                  <a:extLst>
                    <a:ext uri="{9D8B030D-6E8A-4147-A177-3AD203B41FA5}">
                      <a16:colId xmlns:a16="http://schemas.microsoft.com/office/drawing/2014/main" val="2714193207"/>
                    </a:ext>
                  </a:extLst>
                </a:gridCol>
                <a:gridCol w="1673438">
                  <a:extLst>
                    <a:ext uri="{9D8B030D-6E8A-4147-A177-3AD203B41FA5}">
                      <a16:colId xmlns:a16="http://schemas.microsoft.com/office/drawing/2014/main" val="402161752"/>
                    </a:ext>
                  </a:extLst>
                </a:gridCol>
              </a:tblGrid>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Water-based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Matt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Up to 11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 Litre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57150" marR="0" lvl="0" indent="28575" algn="l" defTabSz="914400" rtl="0" eaLnBrk="1" fontAlgn="b" latinLnBrk="0" hangingPunct="1">
                        <a:lnSpc>
                          <a:spcPct val="100000"/>
                        </a:lnSpc>
                        <a:spcBef>
                          <a:spcPts val="0"/>
                        </a:spcBef>
                        <a:spcAft>
                          <a:spcPts val="0"/>
                        </a:spcAft>
                        <a:buClrTx/>
                        <a:buSzTx/>
                        <a:buFontTx/>
                        <a:buNone/>
                        <a:tabLst/>
                        <a:defRPr/>
                      </a:pPr>
                      <a:r>
                        <a:rPr kumimoji="0" lang="en-US"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Ready-mix (White)</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26" name="Picture 25">
            <a:extLst>
              <a:ext uri="{FF2B5EF4-FFF2-40B4-BE49-F238E27FC236}">
                <a16:creationId xmlns:a16="http://schemas.microsoft.com/office/drawing/2014/main" id="{0409327A-9CDB-6D05-4A86-7EE5B80C171D}"/>
              </a:ext>
            </a:extLst>
          </p:cNvPr>
          <p:cNvPicPr>
            <a:picLocks noChangeAspect="1"/>
          </p:cNvPicPr>
          <p:nvPr/>
        </p:nvPicPr>
        <p:blipFill rotWithShape="1">
          <a:blip r:embed="rId3"/>
          <a:srcRect l="-1" r="-5284" b="25701"/>
          <a:stretch/>
        </p:blipFill>
        <p:spPr>
          <a:xfrm>
            <a:off x="6247762" y="3772563"/>
            <a:ext cx="564791" cy="509680"/>
          </a:xfrm>
          <a:prstGeom prst="rect">
            <a:avLst/>
          </a:prstGeom>
        </p:spPr>
      </p:pic>
      <p:pic>
        <p:nvPicPr>
          <p:cNvPr id="27" name="Picture 26">
            <a:extLst>
              <a:ext uri="{FF2B5EF4-FFF2-40B4-BE49-F238E27FC236}">
                <a16:creationId xmlns:a16="http://schemas.microsoft.com/office/drawing/2014/main" id="{53D9BD9B-C566-47F3-22BC-D8438544A292}"/>
              </a:ext>
            </a:extLst>
          </p:cNvPr>
          <p:cNvPicPr>
            <a:picLocks noChangeAspect="1"/>
          </p:cNvPicPr>
          <p:nvPr/>
        </p:nvPicPr>
        <p:blipFill>
          <a:blip r:embed="rId4"/>
          <a:stretch>
            <a:fillRect/>
          </a:stretch>
        </p:blipFill>
        <p:spPr>
          <a:xfrm>
            <a:off x="7002110" y="3700193"/>
            <a:ext cx="454105" cy="575075"/>
          </a:xfrm>
          <a:prstGeom prst="rect">
            <a:avLst/>
          </a:prstGeom>
        </p:spPr>
      </p:pic>
      <p:pic>
        <p:nvPicPr>
          <p:cNvPr id="28" name="Picture 27">
            <a:extLst>
              <a:ext uri="{FF2B5EF4-FFF2-40B4-BE49-F238E27FC236}">
                <a16:creationId xmlns:a16="http://schemas.microsoft.com/office/drawing/2014/main" id="{5B5070F1-0920-63AD-06D4-C1A8F977FF0F}"/>
              </a:ext>
            </a:extLst>
          </p:cNvPr>
          <p:cNvPicPr>
            <a:picLocks noChangeAspect="1"/>
          </p:cNvPicPr>
          <p:nvPr/>
        </p:nvPicPr>
        <p:blipFill>
          <a:blip r:embed="rId5"/>
          <a:stretch>
            <a:fillRect/>
          </a:stretch>
        </p:blipFill>
        <p:spPr>
          <a:xfrm>
            <a:off x="5489789" y="3839143"/>
            <a:ext cx="615721" cy="376520"/>
          </a:xfrm>
          <a:prstGeom prst="rect">
            <a:avLst/>
          </a:prstGeom>
        </p:spPr>
      </p:pic>
      <p:pic>
        <p:nvPicPr>
          <p:cNvPr id="6" name="Picture 4">
            <a:extLst>
              <a:ext uri="{FF2B5EF4-FFF2-40B4-BE49-F238E27FC236}">
                <a16:creationId xmlns:a16="http://schemas.microsoft.com/office/drawing/2014/main" id="{85CFC0A6-E719-441C-0E0F-2B85E556DDD3}"/>
              </a:ext>
            </a:extLst>
          </p:cNvPr>
          <p:cNvPicPr>
            <a:picLocks noChangeAspect="1" noChangeArrowheads="1"/>
          </p:cNvPicPr>
          <p:nvPr/>
        </p:nvPicPr>
        <p:blipFill>
          <a:blip r:embed="rId6" cstate="email">
            <a:extLst>
              <a:ext uri="{28A0092B-C50C-407E-A947-70E740481C1C}">
                <a14:useLocalDpi xmlns:a14="http://schemas.microsoft.com/office/drawing/2010/main"/>
              </a:ext>
            </a:extLst>
          </a:blip>
          <a:srcRect/>
          <a:stretch>
            <a:fillRect/>
          </a:stretch>
        </p:blipFill>
        <p:spPr bwMode="auto">
          <a:xfrm>
            <a:off x="7384203" y="705485"/>
            <a:ext cx="1234578" cy="15682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2">
            <a:extLst>
              <a:ext uri="{FF2B5EF4-FFF2-40B4-BE49-F238E27FC236}">
                <a16:creationId xmlns:a16="http://schemas.microsoft.com/office/drawing/2014/main" id="{2F99D6BE-EBEC-8C1F-C79A-DCD94E1F46A3}"/>
              </a:ext>
            </a:extLst>
          </p:cNvPr>
          <p:cNvPicPr>
            <a:picLocks noChangeAspect="1" noChangeArrowheads="1"/>
          </p:cNvPicPr>
          <p:nvPr/>
        </p:nvPicPr>
        <p:blipFill>
          <a:blip r:embed="rId7" cstate="email">
            <a:extLst>
              <a:ext uri="{28A0092B-C50C-407E-A947-70E740481C1C}">
                <a14:useLocalDpi xmlns:a14="http://schemas.microsoft.com/office/drawing/2010/main"/>
              </a:ext>
            </a:extLst>
          </a:blip>
          <a:srcRect l="7648" t="14285" r="2940" b="14285"/>
          <a:stretch>
            <a:fillRect/>
          </a:stretch>
        </p:blipFill>
        <p:spPr bwMode="auto">
          <a:xfrm>
            <a:off x="4984112" y="2830096"/>
            <a:ext cx="1319874" cy="693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2">
            <a:extLst>
              <a:ext uri="{FF2B5EF4-FFF2-40B4-BE49-F238E27FC236}">
                <a16:creationId xmlns:a16="http://schemas.microsoft.com/office/drawing/2014/main" id="{1B07F0AE-F937-BD44-2B26-EA1419DA2B3B}"/>
              </a:ext>
            </a:extLst>
          </p:cNvPr>
          <p:cNvPicPr>
            <a:picLocks noChangeAspect="1" noChangeArrowheads="1"/>
          </p:cNvPicPr>
          <p:nvPr/>
        </p:nvPicPr>
        <p:blipFill rotWithShape="1">
          <a:blip r:embed="rId8" cstate="email">
            <a:extLst>
              <a:ext uri="{28A0092B-C50C-407E-A947-70E740481C1C}">
                <a14:useLocalDpi xmlns:a14="http://schemas.microsoft.com/office/drawing/2010/main"/>
              </a:ext>
            </a:extLst>
          </a:blip>
          <a:srcRect/>
          <a:stretch/>
        </p:blipFill>
        <p:spPr bwMode="auto">
          <a:xfrm>
            <a:off x="6439351" y="2830096"/>
            <a:ext cx="1287174" cy="6933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a:extLst>
              <a:ext uri="{FF2B5EF4-FFF2-40B4-BE49-F238E27FC236}">
                <a16:creationId xmlns:a16="http://schemas.microsoft.com/office/drawing/2014/main" id="{C70CC965-DEC7-4AB3-D95A-3081A0C39821}"/>
              </a:ext>
            </a:extLst>
          </p:cNvPr>
          <p:cNvPicPr>
            <a:picLocks noChangeAspect="1"/>
          </p:cNvPicPr>
          <p:nvPr/>
        </p:nvPicPr>
        <p:blipFill>
          <a:blip r:embed="rId9"/>
          <a:stretch>
            <a:fillRect/>
          </a:stretch>
        </p:blipFill>
        <p:spPr>
          <a:xfrm>
            <a:off x="4765236" y="730710"/>
            <a:ext cx="2463927" cy="1746340"/>
          </a:xfrm>
          <a:prstGeom prst="rect">
            <a:avLst/>
          </a:prstGeom>
        </p:spPr>
      </p:pic>
    </p:spTree>
    <p:extLst>
      <p:ext uri="{BB962C8B-B14F-4D97-AF65-F5344CB8AC3E}">
        <p14:creationId xmlns:p14="http://schemas.microsoft.com/office/powerpoint/2010/main" val="274536210"/>
      </p:ext>
    </p:extLst>
  </p:cSld>
  <p:clrMapOvr>
    <a:masterClrMapping/>
  </p:clrMapOvr>
  <p:extLst>
    <p:ext uri="{6950BFC3-D8DA-4A85-94F7-54DA5524770B}">
      <p188:commentRel xmlns:p188="http://schemas.microsoft.com/office/powerpoint/2018/8/main" r:id="rId2"/>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275169" y="252423"/>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EasyClean Plus </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134989515"/>
              </p:ext>
            </p:extLst>
          </p:nvPr>
        </p:nvGraphicFramePr>
        <p:xfrm>
          <a:off x="335763" y="670644"/>
          <a:ext cx="4296197" cy="2822574"/>
        </p:xfrm>
        <a:graphic>
          <a:graphicData uri="http://schemas.openxmlformats.org/drawingml/2006/table">
            <a:tbl>
              <a:tblPr firstRow="1" bandRow="1">
                <a:tableStyleId>{5940675A-B579-460E-94D1-54222C63F5DA}</a:tableStyleId>
              </a:tblPr>
              <a:tblGrid>
                <a:gridCol w="4296197">
                  <a:extLst>
                    <a:ext uri="{9D8B030D-6E8A-4147-A177-3AD203B41FA5}">
                      <a16:colId xmlns:a16="http://schemas.microsoft.com/office/drawing/2014/main" val="965239065"/>
                    </a:ext>
                  </a:extLst>
                </a:gridCol>
              </a:tblGrid>
              <a:tr h="318935">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When painting a room, I want my walls to look good and stand the test of time however I know that daily life will eventually take its toll on them</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318935">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21923">
                <a:tc>
                  <a:txBody>
                    <a:bodyPr/>
                    <a:lstStyle/>
                    <a:p>
                      <a:r>
                        <a:rPr lang="en-SG" sz="1100" b="0" dirty="0">
                          <a:latin typeface="Open Sans"/>
                          <a:ea typeface="Open Sans"/>
                          <a:cs typeface="Open Sans"/>
                        </a:rPr>
                        <a:t>Dulux </a:t>
                      </a:r>
                      <a:r>
                        <a:rPr lang="en-SG" sz="1100" b="0" dirty="0" err="1">
                          <a:latin typeface="Open Sans"/>
                          <a:ea typeface="Open Sans"/>
                          <a:cs typeface="Open Sans"/>
                        </a:rPr>
                        <a:t>EasyClean</a:t>
                      </a:r>
                      <a:r>
                        <a:rPr lang="en-SG" sz="1100" b="0" dirty="0">
                          <a:latin typeface="Open Sans"/>
                          <a:ea typeface="Open Sans"/>
                          <a:cs typeface="Open Sans"/>
                        </a:rPr>
                        <a:t> Plus with its unique </a:t>
                      </a:r>
                      <a:r>
                        <a:rPr lang="en-SG" sz="1100" b="0" dirty="0" err="1">
                          <a:latin typeface="Open Sans"/>
                          <a:ea typeface="Open Sans"/>
                          <a:cs typeface="Open Sans"/>
                        </a:rPr>
                        <a:t>Kidproof</a:t>
                      </a:r>
                      <a:r>
                        <a:rPr lang="en-SG" sz="1100" b="0" dirty="0">
                          <a:latin typeface="Open Sans"/>
                          <a:ea typeface="Open Sans"/>
                          <a:cs typeface="Open Sans"/>
                        </a:rPr>
                        <a:t>+ technology, delays common household stains from penetrating and can be easily wiped away, leaving walls looking fresh and clean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318935">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621923">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Good looking walls with added germ (virus &amp; bacteria) protection that keep your walls looking sparkling clean and fresh, for a longer time.</a:t>
                      </a:r>
                      <a:endParaRPr lang="en-SG" sz="105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8" name="Rectangle: Diagonal Corners Rounded 7" descr="Yellow paint applied with a paint roller on a grey surface">
            <a:extLst>
              <a:ext uri="{FF2B5EF4-FFF2-40B4-BE49-F238E27FC236}">
                <a16:creationId xmlns:a16="http://schemas.microsoft.com/office/drawing/2014/main" id="{463A00BC-F647-8EFD-DBDD-262CF5B11BD7}"/>
              </a:ext>
            </a:extLst>
          </p:cNvPr>
          <p:cNvSpPr/>
          <p:nvPr/>
        </p:nvSpPr>
        <p:spPr>
          <a:xfrm>
            <a:off x="4824601" y="827166"/>
            <a:ext cx="2381989" cy="1472767"/>
          </a:xfrm>
          <a:prstGeom prst="round2DiagRect">
            <a:avLst>
              <a:gd name="adj1" fmla="val 0"/>
              <a:gd name="adj2" fmla="val 14184"/>
            </a:avLst>
          </a:prstGeom>
          <a:blipFill dpi="0" rotWithShape="1">
            <a:blip r:embed="rId2">
              <a:extLst>
                <a:ext uri="{28A0092B-C50C-407E-A947-70E740481C1C}">
                  <a14:useLocalDpi xmlns:a14="http://schemas.microsoft.com/office/drawing/2010/main" val="0"/>
                </a:ext>
              </a:extLst>
            </a:blip>
            <a:srcRect/>
            <a:stretch>
              <a:fillRect/>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err="1"/>
          </a:p>
        </p:txBody>
      </p:sp>
      <p:sp>
        <p:nvSpPr>
          <p:cNvPr id="17" name="TextBox 16">
            <a:extLst>
              <a:ext uri="{FF2B5EF4-FFF2-40B4-BE49-F238E27FC236}">
                <a16:creationId xmlns:a16="http://schemas.microsoft.com/office/drawing/2014/main" id="{2C1BCB6B-5C11-4256-50CE-FFE4CEE4EB7C}"/>
              </a:ext>
            </a:extLst>
          </p:cNvPr>
          <p:cNvSpPr txBox="1"/>
          <p:nvPr/>
        </p:nvSpPr>
        <p:spPr>
          <a:xfrm>
            <a:off x="250818" y="351400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385596" y="2324821"/>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5L, 18L</a:t>
            </a:r>
          </a:p>
        </p:txBody>
      </p:sp>
      <p:pic>
        <p:nvPicPr>
          <p:cNvPr id="2050" name="Picture 2">
            <a:extLst>
              <a:ext uri="{FF2B5EF4-FFF2-40B4-BE49-F238E27FC236}">
                <a16:creationId xmlns:a16="http://schemas.microsoft.com/office/drawing/2014/main" id="{8392A34D-75A1-ECB5-7064-59DA58F705B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6967"/>
          <a:stretch/>
        </p:blipFill>
        <p:spPr bwMode="auto">
          <a:xfrm>
            <a:off x="7284721" y="547140"/>
            <a:ext cx="1350324" cy="175890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CE6EBFDA-A5B2-3F8A-6843-2F2D249CC889}"/>
              </a:ext>
            </a:extLst>
          </p:cNvPr>
          <p:cNvPicPr>
            <a:picLocks noChangeAspect="1"/>
          </p:cNvPicPr>
          <p:nvPr/>
        </p:nvPicPr>
        <p:blipFill>
          <a:blip r:embed="rId4"/>
          <a:stretch>
            <a:fillRect/>
          </a:stretch>
        </p:blipFill>
        <p:spPr>
          <a:xfrm>
            <a:off x="6173621" y="2673307"/>
            <a:ext cx="842324" cy="916384"/>
          </a:xfrm>
          <a:prstGeom prst="rect">
            <a:avLst/>
          </a:prstGeom>
        </p:spPr>
      </p:pic>
      <p:pic>
        <p:nvPicPr>
          <p:cNvPr id="6" name="Picture 5">
            <a:extLst>
              <a:ext uri="{FF2B5EF4-FFF2-40B4-BE49-F238E27FC236}">
                <a16:creationId xmlns:a16="http://schemas.microsoft.com/office/drawing/2014/main" id="{67B4898D-DB3F-0AA0-BAFE-48B474F4DF71}"/>
              </a:ext>
            </a:extLst>
          </p:cNvPr>
          <p:cNvPicPr>
            <a:picLocks noChangeAspect="1"/>
          </p:cNvPicPr>
          <p:nvPr/>
        </p:nvPicPr>
        <p:blipFill>
          <a:blip r:embed="rId5"/>
          <a:stretch>
            <a:fillRect/>
          </a:stretch>
        </p:blipFill>
        <p:spPr>
          <a:xfrm>
            <a:off x="5193484" y="2577880"/>
            <a:ext cx="773490" cy="1044506"/>
          </a:xfrm>
          <a:prstGeom prst="rect">
            <a:avLst/>
          </a:prstGeom>
        </p:spPr>
      </p:pic>
      <p:pic>
        <p:nvPicPr>
          <p:cNvPr id="7" name="Picture 6" descr="Logo, icon&#10;&#10;Description automatically generated">
            <a:extLst>
              <a:ext uri="{FF2B5EF4-FFF2-40B4-BE49-F238E27FC236}">
                <a16:creationId xmlns:a16="http://schemas.microsoft.com/office/drawing/2014/main" id="{E6B76293-897B-EE25-042A-EF2F210167C2}"/>
              </a:ext>
            </a:extLst>
          </p:cNvPr>
          <p:cNvPicPr>
            <a:picLocks noChangeAspect="1"/>
          </p:cNvPicPr>
          <p:nvPr/>
        </p:nvPicPr>
        <p:blipFill>
          <a:blip r:embed="rId6"/>
          <a:stretch>
            <a:fillRect/>
          </a:stretch>
        </p:blipFill>
        <p:spPr>
          <a:xfrm>
            <a:off x="4639395" y="3708903"/>
            <a:ext cx="878270" cy="796760"/>
          </a:xfrm>
          <a:prstGeom prst="rect">
            <a:avLst/>
          </a:prstGeom>
        </p:spPr>
      </p:pic>
      <p:graphicFrame>
        <p:nvGraphicFramePr>
          <p:cNvPr id="11" name="Table 10">
            <a:extLst>
              <a:ext uri="{FF2B5EF4-FFF2-40B4-BE49-F238E27FC236}">
                <a16:creationId xmlns:a16="http://schemas.microsoft.com/office/drawing/2014/main" id="{729651E3-2045-37B5-7B88-C1821B27E4BE}"/>
              </a:ext>
            </a:extLst>
          </p:cNvPr>
          <p:cNvGraphicFramePr>
            <a:graphicFrameLocks noGrp="1"/>
          </p:cNvGraphicFramePr>
          <p:nvPr>
            <p:extLst>
              <p:ext uri="{D42A27DB-BD31-4B8C-83A1-F6EECF244321}">
                <p14:modId xmlns:p14="http://schemas.microsoft.com/office/powerpoint/2010/main" val="2781610081"/>
              </p:ext>
            </p:extLst>
          </p:nvPr>
        </p:nvGraphicFramePr>
        <p:xfrm>
          <a:off x="322661" y="3816252"/>
          <a:ext cx="3177542" cy="1132721"/>
        </p:xfrm>
        <a:graphic>
          <a:graphicData uri="http://schemas.openxmlformats.org/drawingml/2006/table">
            <a:tbl>
              <a:tblPr firstRow="1" bandRow="1">
                <a:tableStyleId>{2D5ABB26-0587-4C30-8999-92F81FD0307C}</a:tableStyleId>
              </a:tblPr>
              <a:tblGrid>
                <a:gridCol w="1534283">
                  <a:extLst>
                    <a:ext uri="{9D8B030D-6E8A-4147-A177-3AD203B41FA5}">
                      <a16:colId xmlns:a16="http://schemas.microsoft.com/office/drawing/2014/main" val="2714193207"/>
                    </a:ext>
                  </a:extLst>
                </a:gridCol>
                <a:gridCol w="1643259">
                  <a:extLst>
                    <a:ext uri="{9D8B030D-6E8A-4147-A177-3AD203B41FA5}">
                      <a16:colId xmlns:a16="http://schemas.microsoft.com/office/drawing/2014/main" val="402161752"/>
                    </a:ext>
                  </a:extLst>
                </a:gridCol>
              </a:tblGrid>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Water-based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515707422"/>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Sheen</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1100" b="0" i="0" u="none" strike="noStrike" kern="1200" noProof="0" dirty="0">
                          <a:solidFill>
                            <a:srgbClr val="000000"/>
                          </a:solidFill>
                          <a:effectLst/>
                          <a:latin typeface="Colour Sans" panose="02000503030000020004" pitchFamily="2" charset="0"/>
                          <a:ea typeface="+mn-ea"/>
                          <a:cs typeface="+mn-cs"/>
                        </a:rPr>
                        <a:t>11-12 </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lang="en-SG" sz="1100" b="0" i="0" u="none" strike="noStrike" kern="1200" noProof="0" dirty="0">
                        <a:solidFill>
                          <a:srgbClr val="000000"/>
                        </a:solidFill>
                        <a:effectLst/>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Drying time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2-3 hours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&gt; 2,500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15" name="Picture 14">
            <a:extLst>
              <a:ext uri="{FF2B5EF4-FFF2-40B4-BE49-F238E27FC236}">
                <a16:creationId xmlns:a16="http://schemas.microsoft.com/office/drawing/2014/main" id="{C54AAEA2-DE7C-FAD2-8445-80679D7F1549}"/>
              </a:ext>
            </a:extLst>
          </p:cNvPr>
          <p:cNvPicPr>
            <a:picLocks noChangeAspect="1"/>
          </p:cNvPicPr>
          <p:nvPr/>
        </p:nvPicPr>
        <p:blipFill>
          <a:blip r:embed="rId7"/>
          <a:stretch>
            <a:fillRect/>
          </a:stretch>
        </p:blipFill>
        <p:spPr>
          <a:xfrm>
            <a:off x="6276269" y="3899956"/>
            <a:ext cx="785451" cy="427475"/>
          </a:xfrm>
          <a:prstGeom prst="rect">
            <a:avLst/>
          </a:prstGeom>
        </p:spPr>
      </p:pic>
      <p:pic>
        <p:nvPicPr>
          <p:cNvPr id="3" name="Picture 2">
            <a:extLst>
              <a:ext uri="{FF2B5EF4-FFF2-40B4-BE49-F238E27FC236}">
                <a16:creationId xmlns:a16="http://schemas.microsoft.com/office/drawing/2014/main" id="{38561015-B837-74D7-C368-5980084FA658}"/>
              </a:ext>
            </a:extLst>
          </p:cNvPr>
          <p:cNvPicPr>
            <a:picLocks noChangeAspect="1"/>
          </p:cNvPicPr>
          <p:nvPr/>
        </p:nvPicPr>
        <p:blipFill>
          <a:blip r:embed="rId8"/>
          <a:stretch>
            <a:fillRect/>
          </a:stretch>
        </p:blipFill>
        <p:spPr>
          <a:xfrm>
            <a:off x="7982809" y="3722816"/>
            <a:ext cx="605091" cy="766282"/>
          </a:xfrm>
          <a:prstGeom prst="rect">
            <a:avLst/>
          </a:prstGeom>
        </p:spPr>
      </p:pic>
      <p:pic>
        <p:nvPicPr>
          <p:cNvPr id="9" name="Picture 8">
            <a:extLst>
              <a:ext uri="{FF2B5EF4-FFF2-40B4-BE49-F238E27FC236}">
                <a16:creationId xmlns:a16="http://schemas.microsoft.com/office/drawing/2014/main" id="{D27378E9-52B5-F3BF-50FC-92D87A476F92}"/>
              </a:ext>
            </a:extLst>
          </p:cNvPr>
          <p:cNvPicPr>
            <a:picLocks noChangeAspect="1"/>
          </p:cNvPicPr>
          <p:nvPr/>
        </p:nvPicPr>
        <p:blipFill rotWithShape="1">
          <a:blip r:embed="rId9"/>
          <a:srcRect l="-1" r="-5284" b="25701"/>
          <a:stretch/>
        </p:blipFill>
        <p:spPr>
          <a:xfrm>
            <a:off x="7170601" y="3813633"/>
            <a:ext cx="685150" cy="618295"/>
          </a:xfrm>
          <a:prstGeom prst="rect">
            <a:avLst/>
          </a:prstGeom>
        </p:spPr>
      </p:pic>
      <p:pic>
        <p:nvPicPr>
          <p:cNvPr id="12" name="Picture 11">
            <a:extLst>
              <a:ext uri="{FF2B5EF4-FFF2-40B4-BE49-F238E27FC236}">
                <a16:creationId xmlns:a16="http://schemas.microsoft.com/office/drawing/2014/main" id="{045FE79D-6CA2-3EFF-058B-322BD4A26B6B}"/>
              </a:ext>
            </a:extLst>
          </p:cNvPr>
          <p:cNvPicPr>
            <a:picLocks noChangeAspect="1"/>
          </p:cNvPicPr>
          <p:nvPr/>
        </p:nvPicPr>
        <p:blipFill>
          <a:blip r:embed="rId10"/>
          <a:stretch>
            <a:fillRect/>
          </a:stretch>
        </p:blipFill>
        <p:spPr>
          <a:xfrm>
            <a:off x="5542713" y="3790971"/>
            <a:ext cx="645444" cy="645444"/>
          </a:xfrm>
          <a:prstGeom prst="rect">
            <a:avLst/>
          </a:prstGeom>
        </p:spPr>
      </p:pic>
      <p:sp>
        <p:nvSpPr>
          <p:cNvPr id="14" name="TextBox 13">
            <a:extLst>
              <a:ext uri="{FF2B5EF4-FFF2-40B4-BE49-F238E27FC236}">
                <a16:creationId xmlns:a16="http://schemas.microsoft.com/office/drawing/2014/main" id="{2695035F-4AD8-A775-F97C-E612554C75F2}"/>
              </a:ext>
            </a:extLst>
          </p:cNvPr>
          <p:cNvSpPr txBox="1"/>
          <p:nvPr/>
        </p:nvSpPr>
        <p:spPr>
          <a:xfrm>
            <a:off x="4631960" y="4732220"/>
            <a:ext cx="914400" cy="914400"/>
          </a:xfrm>
          <a:prstGeom prst="rect">
            <a:avLst/>
          </a:prstGeom>
          <a:noFill/>
        </p:spPr>
        <p:txBody>
          <a:bodyPr wrap="none" lIns="0" tIns="0" rIns="0" bIns="0" rtlCol="0">
            <a:noAutofit/>
          </a:bodyPr>
          <a:lstStyle/>
          <a:p>
            <a:r>
              <a:rPr lang="en-US" sz="700" b="0" i="1" dirty="0"/>
              <a:t>Disclaimer: For more anti-virus detail information, refer to Dulux.com.my or product data sheet </a:t>
            </a:r>
          </a:p>
        </p:txBody>
      </p:sp>
    </p:spTree>
    <p:extLst>
      <p:ext uri="{BB962C8B-B14F-4D97-AF65-F5344CB8AC3E}">
        <p14:creationId xmlns:p14="http://schemas.microsoft.com/office/powerpoint/2010/main" val="151012786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DB87A4A5-FFBE-4F31-A450-A656538F2AF8}"/>
              </a:ext>
            </a:extLst>
          </p:cNvPr>
          <p:cNvSpPr>
            <a:spLocks noGrp="1"/>
          </p:cNvSpPr>
          <p:nvPr>
            <p:ph type="sldNum" sz="quarter" idx="10"/>
          </p:nvPr>
        </p:nvSpPr>
        <p:spPr/>
        <p:txBody>
          <a:bodyPr/>
          <a:lstStyle/>
          <a:p>
            <a:pPr>
              <a:defRPr/>
            </a:pPr>
            <a:fld id="{537E2E77-CED1-4E84-91C2-4E0176ECD4FC}" type="slidenum">
              <a:rPr lang="en-US" smtClean="0"/>
              <a:pPr>
                <a:defRPr/>
              </a:pPr>
              <a:t>40</a:t>
            </a:fld>
            <a:endParaRPr lang="en-US" dirty="0"/>
          </a:p>
        </p:txBody>
      </p:sp>
      <p:sp>
        <p:nvSpPr>
          <p:cNvPr id="3" name="Footer Placeholder 2">
            <a:extLst>
              <a:ext uri="{FF2B5EF4-FFF2-40B4-BE49-F238E27FC236}">
                <a16:creationId xmlns:a16="http://schemas.microsoft.com/office/drawing/2014/main" id="{BFF1437B-3CD0-58F0-7433-1AB23B0E97F4}"/>
              </a:ext>
            </a:extLst>
          </p:cNvPr>
          <p:cNvSpPr>
            <a:spLocks noGrp="1"/>
          </p:cNvSpPr>
          <p:nvPr>
            <p:ph type="ftr" sz="quarter" idx="11"/>
          </p:nvPr>
        </p:nvSpPr>
        <p:spPr/>
        <p:txBody>
          <a:bodyPr/>
          <a:lstStyle/>
          <a:p>
            <a:r>
              <a:rPr lang="en-US" noProof="0" dirty="0"/>
              <a:t>Business unit | Footer</a:t>
            </a:r>
          </a:p>
        </p:txBody>
      </p:sp>
      <p:sp>
        <p:nvSpPr>
          <p:cNvPr id="4" name="Text Placeholder 3">
            <a:extLst>
              <a:ext uri="{FF2B5EF4-FFF2-40B4-BE49-F238E27FC236}">
                <a16:creationId xmlns:a16="http://schemas.microsoft.com/office/drawing/2014/main" id="{ADE07BD7-AB70-31EB-90D6-E5F6C05EA41A}"/>
              </a:ext>
            </a:extLst>
          </p:cNvPr>
          <p:cNvSpPr>
            <a:spLocks noGrp="1"/>
          </p:cNvSpPr>
          <p:nvPr>
            <p:ph type="body" sz="quarter" idx="12"/>
          </p:nvPr>
        </p:nvSpPr>
        <p:spPr/>
        <p:txBody>
          <a:bodyPr/>
          <a:lstStyle/>
          <a:p>
            <a:r>
              <a:rPr lang="en-US" dirty="0"/>
              <a:t>Thank You</a:t>
            </a:r>
          </a:p>
        </p:txBody>
      </p:sp>
    </p:spTree>
    <p:extLst>
      <p:ext uri="{BB962C8B-B14F-4D97-AF65-F5344CB8AC3E}">
        <p14:creationId xmlns:p14="http://schemas.microsoft.com/office/powerpoint/2010/main" val="36022730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277408" y="252217"/>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a:t>
            </a:r>
            <a:r>
              <a:rPr lang="en-SG" dirty="0" err="1">
                <a:latin typeface="Colour Sans" panose="02000503030000020004" pitchFamily="2" charset="0"/>
              </a:rPr>
              <a:t>EasyClean</a:t>
            </a:r>
            <a:r>
              <a:rPr lang="en-SG" dirty="0">
                <a:latin typeface="Colour Sans" panose="02000503030000020004" pitchFamily="2" charset="0"/>
              </a:rPr>
              <a:t> </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2028668347"/>
              </p:ext>
            </p:extLst>
          </p:nvPr>
        </p:nvGraphicFramePr>
        <p:xfrm>
          <a:off x="314883" y="686053"/>
          <a:ext cx="4165617" cy="2731704"/>
        </p:xfrm>
        <a:graphic>
          <a:graphicData uri="http://schemas.openxmlformats.org/drawingml/2006/table">
            <a:tbl>
              <a:tblPr firstRow="1" bandRow="1">
                <a:tableStyleId>{5940675A-B579-460E-94D1-54222C63F5DA}</a:tableStyleId>
              </a:tblPr>
              <a:tblGrid>
                <a:gridCol w="4165617">
                  <a:extLst>
                    <a:ext uri="{9D8B030D-6E8A-4147-A177-3AD203B41FA5}">
                      <a16:colId xmlns:a16="http://schemas.microsoft.com/office/drawing/2014/main" val="965239065"/>
                    </a:ext>
                  </a:extLst>
                </a:gridCol>
              </a:tblGrid>
              <a:tr h="318935">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24008">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I want my walls to look beautiful, but I know that they can be easily spoiled by common household stains.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318935">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621923">
                <a:tc>
                  <a:txBody>
                    <a:bodyPr/>
                    <a:lstStyle/>
                    <a:p>
                      <a:r>
                        <a:rPr lang="en-SG" sz="1100" b="0" dirty="0">
                          <a:latin typeface="Open Sans"/>
                          <a:ea typeface="Open Sans"/>
                          <a:cs typeface="Open Sans"/>
                        </a:rPr>
                        <a:t>Dulux </a:t>
                      </a:r>
                      <a:r>
                        <a:rPr lang="en-SG" sz="1100" b="0" dirty="0" err="1">
                          <a:latin typeface="Open Sans"/>
                          <a:ea typeface="Open Sans"/>
                          <a:cs typeface="Open Sans"/>
                        </a:rPr>
                        <a:t>EasyClean</a:t>
                      </a:r>
                      <a:r>
                        <a:rPr lang="en-SG" sz="1100" b="0" dirty="0">
                          <a:latin typeface="Open Sans"/>
                          <a:ea typeface="Open Sans"/>
                          <a:cs typeface="Open Sans"/>
                        </a:rPr>
                        <a:t> comes with easy cleaning functionality that combined with </a:t>
                      </a:r>
                      <a:r>
                        <a:rPr lang="en-SG" sz="1100" b="0" dirty="0" err="1">
                          <a:latin typeface="Open Sans"/>
                          <a:ea typeface="Open Sans"/>
                          <a:cs typeface="Open Sans"/>
                        </a:rPr>
                        <a:t>ColourGuard</a:t>
                      </a:r>
                      <a:r>
                        <a:rPr lang="en-SG" sz="1100" b="0" dirty="0">
                          <a:latin typeface="Open Sans"/>
                          <a:ea typeface="Open Sans"/>
                          <a:cs typeface="Open Sans"/>
                        </a:rPr>
                        <a:t> technology, provides walls with long lasting colours and able to withstand common household stains that can be wiped away easily.</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318935">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88891">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Clean walls with added anti-bacteria protection that keep your walls looking clean for a longer time.</a:t>
                      </a:r>
                      <a:endParaRPr lang="en-SG" sz="1050" b="0" dirty="0">
                        <a:latin typeface="Open Sans" panose="020B0606030504020204" pitchFamily="34" charset="0"/>
                        <a:ea typeface="Open Sans" panose="020B0606030504020204" pitchFamily="34" charset="0"/>
                        <a:cs typeface="Open Sans" panose="020B0606030504020204" pitchFamily="34" charset="0"/>
                      </a:endParaRP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8" name="Rectangle: Diagonal Corners Rounded 7" descr="Yellow paint applied with a paint roller on a grey surface">
            <a:extLst>
              <a:ext uri="{FF2B5EF4-FFF2-40B4-BE49-F238E27FC236}">
                <a16:creationId xmlns:a16="http://schemas.microsoft.com/office/drawing/2014/main" id="{463A00BC-F647-8EFD-DBDD-262CF5B11BD7}"/>
              </a:ext>
            </a:extLst>
          </p:cNvPr>
          <p:cNvSpPr/>
          <p:nvPr/>
        </p:nvSpPr>
        <p:spPr>
          <a:xfrm>
            <a:off x="4695086" y="787399"/>
            <a:ext cx="2381989" cy="1472767"/>
          </a:xfrm>
          <a:prstGeom prst="round2DiagRect">
            <a:avLst>
              <a:gd name="adj1" fmla="val 0"/>
              <a:gd name="adj2" fmla="val 14184"/>
            </a:avLst>
          </a:prstGeom>
          <a:blipFill dpi="0" rotWithShape="1">
            <a:blip r:embed="rId2">
              <a:extLst>
                <a:ext uri="{28A0092B-C50C-407E-A947-70E740481C1C}">
                  <a14:useLocalDpi xmlns:a14="http://schemas.microsoft.com/office/drawing/2010/main" val="0"/>
                </a:ext>
              </a:extLst>
            </a:blip>
            <a:srcRect/>
            <a:stretch>
              <a:fillRect/>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err="1"/>
          </a:p>
        </p:txBody>
      </p:sp>
      <p:sp>
        <p:nvSpPr>
          <p:cNvPr id="17" name="TextBox 16">
            <a:extLst>
              <a:ext uri="{FF2B5EF4-FFF2-40B4-BE49-F238E27FC236}">
                <a16:creationId xmlns:a16="http://schemas.microsoft.com/office/drawing/2014/main" id="{2C1BCB6B-5C11-4256-50CE-FFE4CEE4EB7C}"/>
              </a:ext>
            </a:extLst>
          </p:cNvPr>
          <p:cNvSpPr txBox="1"/>
          <p:nvPr/>
        </p:nvSpPr>
        <p:spPr>
          <a:xfrm>
            <a:off x="226280" y="3480549"/>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392647" y="2288377"/>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5L, 18L</a:t>
            </a:r>
          </a:p>
        </p:txBody>
      </p:sp>
      <p:pic>
        <p:nvPicPr>
          <p:cNvPr id="3074" name="Picture 2">
            <a:extLst>
              <a:ext uri="{FF2B5EF4-FFF2-40B4-BE49-F238E27FC236}">
                <a16:creationId xmlns:a16="http://schemas.microsoft.com/office/drawing/2014/main" id="{9A8526FA-69AD-0ECE-B67B-A4229689935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337"/>
          <a:stretch/>
        </p:blipFill>
        <p:spPr bwMode="auto">
          <a:xfrm>
            <a:off x="7242686" y="532150"/>
            <a:ext cx="1325108" cy="16668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9D25B368-B103-DDD8-C412-53BE38FDEA2A}"/>
              </a:ext>
            </a:extLst>
          </p:cNvPr>
          <p:cNvPicPr>
            <a:picLocks noChangeAspect="1"/>
          </p:cNvPicPr>
          <p:nvPr/>
        </p:nvPicPr>
        <p:blipFill>
          <a:blip r:embed="rId4"/>
          <a:stretch>
            <a:fillRect/>
          </a:stretch>
        </p:blipFill>
        <p:spPr>
          <a:xfrm>
            <a:off x="5058429" y="2769236"/>
            <a:ext cx="885622" cy="720506"/>
          </a:xfrm>
          <a:prstGeom prst="rect">
            <a:avLst/>
          </a:prstGeom>
        </p:spPr>
      </p:pic>
      <p:pic>
        <p:nvPicPr>
          <p:cNvPr id="7" name="Picture 4" descr="image008">
            <a:extLst>
              <a:ext uri="{FF2B5EF4-FFF2-40B4-BE49-F238E27FC236}">
                <a16:creationId xmlns:a16="http://schemas.microsoft.com/office/drawing/2014/main" id="{F81F3CB4-9364-6983-A095-1F077CD706D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7486" y="2859312"/>
            <a:ext cx="975871" cy="6304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Logo, icon&#10;&#10;Description automatically generated">
            <a:extLst>
              <a:ext uri="{FF2B5EF4-FFF2-40B4-BE49-F238E27FC236}">
                <a16:creationId xmlns:a16="http://schemas.microsoft.com/office/drawing/2014/main" id="{73CA44C5-BA84-61C0-40A4-9D8E26B5091B}"/>
              </a:ext>
            </a:extLst>
          </p:cNvPr>
          <p:cNvPicPr>
            <a:picLocks noChangeAspect="1"/>
          </p:cNvPicPr>
          <p:nvPr/>
        </p:nvPicPr>
        <p:blipFill>
          <a:blip r:embed="rId6"/>
          <a:stretch>
            <a:fillRect/>
          </a:stretch>
        </p:blipFill>
        <p:spPr>
          <a:xfrm>
            <a:off x="4542252" y="3779600"/>
            <a:ext cx="822741" cy="746385"/>
          </a:xfrm>
          <a:prstGeom prst="rect">
            <a:avLst/>
          </a:prstGeom>
        </p:spPr>
      </p:pic>
      <p:graphicFrame>
        <p:nvGraphicFramePr>
          <p:cNvPr id="14" name="Table 13">
            <a:extLst>
              <a:ext uri="{FF2B5EF4-FFF2-40B4-BE49-F238E27FC236}">
                <a16:creationId xmlns:a16="http://schemas.microsoft.com/office/drawing/2014/main" id="{CD125FE5-5319-D967-4C24-EEA0FAD67D0D}"/>
              </a:ext>
            </a:extLst>
          </p:cNvPr>
          <p:cNvGraphicFramePr>
            <a:graphicFrameLocks noGrp="1"/>
          </p:cNvGraphicFramePr>
          <p:nvPr>
            <p:extLst>
              <p:ext uri="{D42A27DB-BD31-4B8C-83A1-F6EECF244321}">
                <p14:modId xmlns:p14="http://schemas.microsoft.com/office/powerpoint/2010/main" val="2888242778"/>
              </p:ext>
            </p:extLst>
          </p:nvPr>
        </p:nvGraphicFramePr>
        <p:xfrm>
          <a:off x="323048" y="3779159"/>
          <a:ext cx="3207523" cy="1132721"/>
        </p:xfrm>
        <a:graphic>
          <a:graphicData uri="http://schemas.openxmlformats.org/drawingml/2006/table">
            <a:tbl>
              <a:tblPr firstRow="1" bandRow="1">
                <a:tableStyleId>{2D5ABB26-0587-4C30-8999-92F81FD0307C}</a:tableStyleId>
              </a:tblPr>
              <a:tblGrid>
                <a:gridCol w="1548760">
                  <a:extLst>
                    <a:ext uri="{9D8B030D-6E8A-4147-A177-3AD203B41FA5}">
                      <a16:colId xmlns:a16="http://schemas.microsoft.com/office/drawing/2014/main" val="2714193207"/>
                    </a:ext>
                  </a:extLst>
                </a:gridCol>
                <a:gridCol w="1658763">
                  <a:extLst>
                    <a:ext uri="{9D8B030D-6E8A-4147-A177-3AD203B41FA5}">
                      <a16:colId xmlns:a16="http://schemas.microsoft.com/office/drawing/2014/main" val="402161752"/>
                    </a:ext>
                  </a:extLst>
                </a:gridCol>
              </a:tblGrid>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Water-based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8477874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Matt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1100" b="0" i="0" u="none" strike="noStrike" kern="1200" noProof="0" dirty="0">
                          <a:solidFill>
                            <a:srgbClr val="000000"/>
                          </a:solidFill>
                          <a:effectLst/>
                          <a:latin typeface="Colour Sans" panose="02000503030000020004" pitchFamily="2" charset="0"/>
                          <a:ea typeface="+mn-ea"/>
                          <a:cs typeface="+mn-cs"/>
                        </a:rPr>
                        <a:t>11-12 </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lang="en-SG" sz="1100" b="0" i="0" u="none" strike="noStrike" kern="1200" noProof="0" dirty="0">
                        <a:solidFill>
                          <a:srgbClr val="000000"/>
                        </a:solidFill>
                        <a:effectLst/>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Drying time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2-3 hours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&gt; 2,500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16" name="Picture 15">
            <a:extLst>
              <a:ext uri="{FF2B5EF4-FFF2-40B4-BE49-F238E27FC236}">
                <a16:creationId xmlns:a16="http://schemas.microsoft.com/office/drawing/2014/main" id="{E5B8FF51-425A-BA15-CF1A-FBC18AF7B8AB}"/>
              </a:ext>
            </a:extLst>
          </p:cNvPr>
          <p:cNvPicPr>
            <a:picLocks noChangeAspect="1"/>
          </p:cNvPicPr>
          <p:nvPr/>
        </p:nvPicPr>
        <p:blipFill>
          <a:blip r:embed="rId7"/>
          <a:stretch>
            <a:fillRect/>
          </a:stretch>
        </p:blipFill>
        <p:spPr>
          <a:xfrm>
            <a:off x="6166075" y="3935758"/>
            <a:ext cx="785451" cy="427475"/>
          </a:xfrm>
          <a:prstGeom prst="rect">
            <a:avLst/>
          </a:prstGeom>
        </p:spPr>
      </p:pic>
      <p:pic>
        <p:nvPicPr>
          <p:cNvPr id="3" name="Picture 2">
            <a:extLst>
              <a:ext uri="{FF2B5EF4-FFF2-40B4-BE49-F238E27FC236}">
                <a16:creationId xmlns:a16="http://schemas.microsoft.com/office/drawing/2014/main" id="{B1050448-05B4-3C7B-58FF-E2A41F45F4AC}"/>
              </a:ext>
            </a:extLst>
          </p:cNvPr>
          <p:cNvPicPr>
            <a:picLocks noChangeAspect="1"/>
          </p:cNvPicPr>
          <p:nvPr/>
        </p:nvPicPr>
        <p:blipFill>
          <a:blip r:embed="rId8"/>
          <a:stretch>
            <a:fillRect/>
          </a:stretch>
        </p:blipFill>
        <p:spPr>
          <a:xfrm>
            <a:off x="7843873" y="3705747"/>
            <a:ext cx="605091" cy="766282"/>
          </a:xfrm>
          <a:prstGeom prst="rect">
            <a:avLst/>
          </a:prstGeom>
        </p:spPr>
      </p:pic>
      <p:pic>
        <p:nvPicPr>
          <p:cNvPr id="6" name="Picture 5">
            <a:extLst>
              <a:ext uri="{FF2B5EF4-FFF2-40B4-BE49-F238E27FC236}">
                <a16:creationId xmlns:a16="http://schemas.microsoft.com/office/drawing/2014/main" id="{A44AF1CE-75EC-FF2B-6F00-3BDD7F2DFAC1}"/>
              </a:ext>
            </a:extLst>
          </p:cNvPr>
          <p:cNvPicPr>
            <a:picLocks noChangeAspect="1"/>
          </p:cNvPicPr>
          <p:nvPr/>
        </p:nvPicPr>
        <p:blipFill rotWithShape="1">
          <a:blip r:embed="rId9"/>
          <a:srcRect l="-1" r="-5284" b="25701"/>
          <a:stretch/>
        </p:blipFill>
        <p:spPr>
          <a:xfrm>
            <a:off x="7058422" y="3865645"/>
            <a:ext cx="685150" cy="618295"/>
          </a:xfrm>
          <a:prstGeom prst="rect">
            <a:avLst/>
          </a:prstGeom>
        </p:spPr>
      </p:pic>
      <p:pic>
        <p:nvPicPr>
          <p:cNvPr id="10" name="Picture 9">
            <a:extLst>
              <a:ext uri="{FF2B5EF4-FFF2-40B4-BE49-F238E27FC236}">
                <a16:creationId xmlns:a16="http://schemas.microsoft.com/office/drawing/2014/main" id="{96FFFD1F-D964-301C-2527-65C671B23E3B}"/>
              </a:ext>
            </a:extLst>
          </p:cNvPr>
          <p:cNvPicPr>
            <a:picLocks noChangeAspect="1"/>
          </p:cNvPicPr>
          <p:nvPr/>
        </p:nvPicPr>
        <p:blipFill>
          <a:blip r:embed="rId10"/>
          <a:stretch>
            <a:fillRect/>
          </a:stretch>
        </p:blipFill>
        <p:spPr>
          <a:xfrm>
            <a:off x="5425879" y="3816699"/>
            <a:ext cx="645444" cy="645444"/>
          </a:xfrm>
          <a:prstGeom prst="rect">
            <a:avLst/>
          </a:prstGeom>
        </p:spPr>
      </p:pic>
    </p:spTree>
    <p:extLst>
      <p:ext uri="{BB962C8B-B14F-4D97-AF65-F5344CB8AC3E}">
        <p14:creationId xmlns:p14="http://schemas.microsoft.com/office/powerpoint/2010/main" val="21939366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298309" y="233681"/>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Pentalite</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1437239871"/>
              </p:ext>
            </p:extLst>
          </p:nvPr>
        </p:nvGraphicFramePr>
        <p:xfrm>
          <a:off x="354860" y="656461"/>
          <a:ext cx="4229369" cy="2687965"/>
        </p:xfrm>
        <a:graphic>
          <a:graphicData uri="http://schemas.openxmlformats.org/drawingml/2006/table">
            <a:tbl>
              <a:tblPr firstRow="1" bandRow="1">
                <a:tableStyleId>{5940675A-B579-460E-94D1-54222C63F5DA}</a:tableStyleId>
              </a:tblPr>
              <a:tblGrid>
                <a:gridCol w="4229369">
                  <a:extLst>
                    <a:ext uri="{9D8B030D-6E8A-4147-A177-3AD203B41FA5}">
                      <a16:colId xmlns:a16="http://schemas.microsoft.com/office/drawing/2014/main" val="965239065"/>
                    </a:ext>
                  </a:extLst>
                </a:gridCol>
              </a:tblGrid>
              <a:tr h="299921">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84845">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My home is my pride and I want it to look the best always. Over time, mould and fungus appear that not only spoils the look of the house but also is harmful to health</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99921">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2700341872"/>
                  </a:ext>
                </a:extLst>
              </a:tr>
              <a:tr h="584845">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Pentalite with its unique </a:t>
                      </a:r>
                      <a:r>
                        <a:rPr lang="en-SG" sz="1100" b="0" dirty="0" err="1">
                          <a:latin typeface="Open Sans" panose="020B0606030504020204" pitchFamily="34" charset="0"/>
                          <a:ea typeface="Open Sans" panose="020B0606030504020204" pitchFamily="34" charset="0"/>
                          <a:cs typeface="Open Sans" panose="020B0606030504020204" pitchFamily="34" charset="0"/>
                        </a:rPr>
                        <a:t>ProCover</a:t>
                      </a:r>
                      <a:r>
                        <a:rPr lang="en-SG" sz="1100" b="0" dirty="0">
                          <a:latin typeface="Open Sans" panose="020B0606030504020204" pitchFamily="34" charset="0"/>
                          <a:ea typeface="Open Sans" panose="020B0606030504020204" pitchFamily="34" charset="0"/>
                          <a:cs typeface="Open Sans" panose="020B0606030504020204" pitchFamily="34" charset="0"/>
                        </a:rPr>
                        <a:t>+ &amp; Hygiene+ properties has anti-mould &amp; fungus properties that keep your homes protected and looking good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7843"/>
                      </a:srgbClr>
                    </a:solidFill>
                  </a:tcPr>
                </a:tc>
                <a:extLst>
                  <a:ext uri="{0D108BD9-81ED-4DB2-BD59-A6C34878D82A}">
                    <a16:rowId xmlns:a16="http://schemas.microsoft.com/office/drawing/2014/main" val="4051482428"/>
                  </a:ext>
                </a:extLst>
              </a:tr>
              <a:tr h="299921">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584845">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Healthier Homes that kept walls looking good and protected from fungus and mould.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323060" y="3461611"/>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367190" y="2258301"/>
            <a:ext cx="1171575" cy="175936"/>
          </a:xfrm>
          <a:prstGeom prst="rect">
            <a:avLst/>
          </a:prstGeom>
          <a:noFill/>
        </p:spPr>
        <p:txBody>
          <a:bodyPr wrap="square" lIns="0" tIns="0" rIns="0" bIns="0" rtlCol="0">
            <a:noAutofit/>
          </a:bodyPr>
          <a:lstStyle/>
          <a:p>
            <a:pPr algn="ctr"/>
            <a:r>
              <a:rPr lang="en-SG" sz="1200" b="1" dirty="0">
                <a:latin typeface="Colour Sans" panose="02000503030000020004" pitchFamily="2" charset="0"/>
              </a:rPr>
              <a:t>Available in</a:t>
            </a:r>
          </a:p>
          <a:p>
            <a:pPr algn="ctr"/>
            <a:r>
              <a:rPr lang="en-SG" sz="1200" dirty="0">
                <a:latin typeface="Colour Sans" panose="02000503030000020004" pitchFamily="2" charset="0"/>
              </a:rPr>
              <a:t>1L, 5L, 18L</a:t>
            </a:r>
          </a:p>
        </p:txBody>
      </p:sp>
      <p:graphicFrame>
        <p:nvGraphicFramePr>
          <p:cNvPr id="19" name="Table 18">
            <a:extLst>
              <a:ext uri="{FF2B5EF4-FFF2-40B4-BE49-F238E27FC236}">
                <a16:creationId xmlns:a16="http://schemas.microsoft.com/office/drawing/2014/main" id="{CCF8EF83-4E3B-0E47-BE2C-4DFD0B458229}"/>
              </a:ext>
            </a:extLst>
          </p:cNvPr>
          <p:cNvGraphicFramePr>
            <a:graphicFrameLocks noGrp="1"/>
          </p:cNvGraphicFramePr>
          <p:nvPr>
            <p:extLst>
              <p:ext uri="{D42A27DB-BD31-4B8C-83A1-F6EECF244321}">
                <p14:modId xmlns:p14="http://schemas.microsoft.com/office/powerpoint/2010/main" val="4117965252"/>
              </p:ext>
            </p:extLst>
          </p:nvPr>
        </p:nvGraphicFramePr>
        <p:xfrm>
          <a:off x="401849" y="3765569"/>
          <a:ext cx="3364560" cy="1132721"/>
        </p:xfrm>
        <a:graphic>
          <a:graphicData uri="http://schemas.openxmlformats.org/drawingml/2006/table">
            <a:tbl>
              <a:tblPr firstRow="1" bandRow="1">
                <a:tableStyleId>{2D5ABB26-0587-4C30-8999-92F81FD0307C}</a:tableStyleId>
              </a:tblPr>
              <a:tblGrid>
                <a:gridCol w="1549208">
                  <a:extLst>
                    <a:ext uri="{9D8B030D-6E8A-4147-A177-3AD203B41FA5}">
                      <a16:colId xmlns:a16="http://schemas.microsoft.com/office/drawing/2014/main" val="2714193207"/>
                    </a:ext>
                  </a:extLst>
                </a:gridCol>
                <a:gridCol w="1815352">
                  <a:extLst>
                    <a:ext uri="{9D8B030D-6E8A-4147-A177-3AD203B41FA5}">
                      <a16:colId xmlns:a16="http://schemas.microsoft.com/office/drawing/2014/main" val="402161752"/>
                    </a:ext>
                  </a:extLst>
                </a:gridCol>
              </a:tblGrid>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Water/Solvent</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Water-based</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46622294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defTabSz="914400" rtl="0" eaLnBrk="1" fontAlgn="b" latinLnBrk="0" hangingPunct="1"/>
                      <a:r>
                        <a:rPr lang="en-SG" sz="1100" b="0" i="0" u="none" strike="noStrike" kern="1200" dirty="0">
                          <a:solidFill>
                            <a:srgbClr val="000000"/>
                          </a:solidFill>
                          <a:effectLst/>
                          <a:latin typeface="Colour Sans" panose="02000503030000020004" pitchFamily="2" charset="0"/>
                          <a:ea typeface="+mn-ea"/>
                          <a:cs typeface="+mn-cs"/>
                        </a:rPr>
                        <a:t>Smooth Matt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lang="en-SG" sz="1100" b="0" i="0" u="none" strike="noStrike" kern="1200" noProof="0" dirty="0">
                          <a:solidFill>
                            <a:srgbClr val="000000"/>
                          </a:solidFill>
                          <a:effectLst/>
                          <a:latin typeface="Colour Sans" panose="02000503030000020004" pitchFamily="2" charset="0"/>
                          <a:ea typeface="+mn-ea"/>
                          <a:cs typeface="+mn-cs"/>
                        </a:rPr>
                        <a:t>11-12 </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endParaRPr lang="en-SG" sz="1100" b="0" i="0" u="none" strike="noStrike" kern="1200" noProof="0" dirty="0">
                        <a:solidFill>
                          <a:srgbClr val="000000"/>
                        </a:solidFill>
                        <a:effectLst/>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rPr>
                        <a:t>Drying time</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2-3 hours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&gt;2,500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3078" name="Picture 6">
            <a:extLst>
              <a:ext uri="{FF2B5EF4-FFF2-40B4-BE49-F238E27FC236}">
                <a16:creationId xmlns:a16="http://schemas.microsoft.com/office/drawing/2014/main" id="{54B342FE-5A1C-B997-6D71-0A07AAB9855D}"/>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7458"/>
          <a:stretch/>
        </p:blipFill>
        <p:spPr bwMode="auto">
          <a:xfrm>
            <a:off x="7317617" y="518229"/>
            <a:ext cx="1300699" cy="17305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Logo, icon&#10;&#10;Description automatically generated">
            <a:extLst>
              <a:ext uri="{FF2B5EF4-FFF2-40B4-BE49-F238E27FC236}">
                <a16:creationId xmlns:a16="http://schemas.microsoft.com/office/drawing/2014/main" id="{6424D711-5247-D47A-D00A-9AC8715AA035}"/>
              </a:ext>
            </a:extLst>
          </p:cNvPr>
          <p:cNvPicPr>
            <a:picLocks noChangeAspect="1"/>
          </p:cNvPicPr>
          <p:nvPr/>
        </p:nvPicPr>
        <p:blipFill>
          <a:blip r:embed="rId3"/>
          <a:stretch>
            <a:fillRect/>
          </a:stretch>
        </p:blipFill>
        <p:spPr>
          <a:xfrm>
            <a:off x="6376897" y="2733305"/>
            <a:ext cx="918326" cy="833099"/>
          </a:xfrm>
          <a:prstGeom prst="rect">
            <a:avLst/>
          </a:prstGeom>
        </p:spPr>
      </p:pic>
      <p:pic>
        <p:nvPicPr>
          <p:cNvPr id="7" name="Picture 6">
            <a:extLst>
              <a:ext uri="{FF2B5EF4-FFF2-40B4-BE49-F238E27FC236}">
                <a16:creationId xmlns:a16="http://schemas.microsoft.com/office/drawing/2014/main" id="{4F03F32B-4F6C-B98B-1ADC-4A8200D68503}"/>
              </a:ext>
            </a:extLst>
          </p:cNvPr>
          <p:cNvPicPr>
            <a:picLocks noChangeAspect="1"/>
          </p:cNvPicPr>
          <p:nvPr/>
        </p:nvPicPr>
        <p:blipFill>
          <a:blip r:embed="rId4"/>
          <a:stretch>
            <a:fillRect/>
          </a:stretch>
        </p:blipFill>
        <p:spPr>
          <a:xfrm>
            <a:off x="4983948" y="2450977"/>
            <a:ext cx="1393119" cy="1263828"/>
          </a:xfrm>
          <a:prstGeom prst="rect">
            <a:avLst/>
          </a:prstGeom>
        </p:spPr>
      </p:pic>
      <p:pic>
        <p:nvPicPr>
          <p:cNvPr id="10" name="Picture 9">
            <a:extLst>
              <a:ext uri="{FF2B5EF4-FFF2-40B4-BE49-F238E27FC236}">
                <a16:creationId xmlns:a16="http://schemas.microsoft.com/office/drawing/2014/main" id="{C0BE5405-E9B4-0DA6-ACDC-9A59CCB1C77E}"/>
              </a:ext>
            </a:extLst>
          </p:cNvPr>
          <p:cNvPicPr>
            <a:picLocks noChangeAspect="1"/>
          </p:cNvPicPr>
          <p:nvPr/>
        </p:nvPicPr>
        <p:blipFill>
          <a:blip r:embed="rId5"/>
          <a:stretch>
            <a:fillRect/>
          </a:stretch>
        </p:blipFill>
        <p:spPr>
          <a:xfrm>
            <a:off x="5834281" y="3908958"/>
            <a:ext cx="785451" cy="427475"/>
          </a:xfrm>
          <a:prstGeom prst="rect">
            <a:avLst/>
          </a:prstGeom>
        </p:spPr>
      </p:pic>
      <p:pic>
        <p:nvPicPr>
          <p:cNvPr id="11" name="Picture 10">
            <a:extLst>
              <a:ext uri="{FF2B5EF4-FFF2-40B4-BE49-F238E27FC236}">
                <a16:creationId xmlns:a16="http://schemas.microsoft.com/office/drawing/2014/main" id="{788D0E82-15B6-EAE6-4BDE-E2C3BDF54BAA}"/>
              </a:ext>
            </a:extLst>
          </p:cNvPr>
          <p:cNvPicPr>
            <a:picLocks noChangeAspect="1"/>
          </p:cNvPicPr>
          <p:nvPr/>
        </p:nvPicPr>
        <p:blipFill>
          <a:blip r:embed="rId6"/>
          <a:stretch>
            <a:fillRect/>
          </a:stretch>
        </p:blipFill>
        <p:spPr>
          <a:xfrm>
            <a:off x="7534564" y="3746182"/>
            <a:ext cx="605091" cy="766282"/>
          </a:xfrm>
          <a:prstGeom prst="rect">
            <a:avLst/>
          </a:prstGeom>
        </p:spPr>
      </p:pic>
      <p:pic>
        <p:nvPicPr>
          <p:cNvPr id="12" name="Picture 11">
            <a:extLst>
              <a:ext uri="{FF2B5EF4-FFF2-40B4-BE49-F238E27FC236}">
                <a16:creationId xmlns:a16="http://schemas.microsoft.com/office/drawing/2014/main" id="{66FE8079-69A6-681E-E4AE-D1FE1E234967}"/>
              </a:ext>
            </a:extLst>
          </p:cNvPr>
          <p:cNvPicPr>
            <a:picLocks noChangeAspect="1"/>
          </p:cNvPicPr>
          <p:nvPr/>
        </p:nvPicPr>
        <p:blipFill rotWithShape="1">
          <a:blip r:embed="rId7"/>
          <a:srcRect l="-1" r="-5284" b="25701"/>
          <a:stretch/>
        </p:blipFill>
        <p:spPr>
          <a:xfrm>
            <a:off x="6726628" y="3838845"/>
            <a:ext cx="685150" cy="618295"/>
          </a:xfrm>
          <a:prstGeom prst="rect">
            <a:avLst/>
          </a:prstGeom>
        </p:spPr>
      </p:pic>
      <p:pic>
        <p:nvPicPr>
          <p:cNvPr id="13" name="Picture 12">
            <a:extLst>
              <a:ext uri="{FF2B5EF4-FFF2-40B4-BE49-F238E27FC236}">
                <a16:creationId xmlns:a16="http://schemas.microsoft.com/office/drawing/2014/main" id="{ABE51B11-22C4-44A3-D70D-0C46A9C8F72C}"/>
              </a:ext>
            </a:extLst>
          </p:cNvPr>
          <p:cNvPicPr>
            <a:picLocks noChangeAspect="1"/>
          </p:cNvPicPr>
          <p:nvPr/>
        </p:nvPicPr>
        <p:blipFill>
          <a:blip r:embed="rId8"/>
          <a:stretch>
            <a:fillRect/>
          </a:stretch>
        </p:blipFill>
        <p:spPr>
          <a:xfrm>
            <a:off x="5064159" y="3799785"/>
            <a:ext cx="645444" cy="645444"/>
          </a:xfrm>
          <a:prstGeom prst="rect">
            <a:avLst/>
          </a:prstGeom>
        </p:spPr>
      </p:pic>
      <p:pic>
        <p:nvPicPr>
          <p:cNvPr id="3" name="Picture 3" descr="A blurry shot of a living room&#10;&#10;Description automatically generated">
            <a:extLst>
              <a:ext uri="{FF2B5EF4-FFF2-40B4-BE49-F238E27FC236}">
                <a16:creationId xmlns:a16="http://schemas.microsoft.com/office/drawing/2014/main" id="{B0E75046-1524-B69D-CD8D-6BF5947A6C81}"/>
              </a:ext>
            </a:extLst>
          </p:cNvPr>
          <p:cNvPicPr>
            <a:picLocks noChangeAspect="1"/>
          </p:cNvPicPr>
          <p:nvPr/>
        </p:nvPicPr>
        <p:blipFill>
          <a:blip r:embed="rId9"/>
          <a:stretch>
            <a:fillRect/>
          </a:stretch>
        </p:blipFill>
        <p:spPr>
          <a:xfrm>
            <a:off x="4755216" y="746586"/>
            <a:ext cx="2533089" cy="1557630"/>
          </a:xfrm>
          <a:prstGeom prst="rect">
            <a:avLst/>
          </a:prstGeom>
        </p:spPr>
      </p:pic>
    </p:spTree>
    <p:extLst>
      <p:ext uri="{BB962C8B-B14F-4D97-AF65-F5344CB8AC3E}">
        <p14:creationId xmlns:p14="http://schemas.microsoft.com/office/powerpoint/2010/main" val="36805231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9E7125A6-B00F-B76E-466F-1A94F73E8702}"/>
              </a:ext>
            </a:extLst>
          </p:cNvPr>
          <p:cNvSpPr>
            <a:spLocks noGrp="1"/>
          </p:cNvSpPr>
          <p:nvPr>
            <p:ph type="sldNum" sz="quarter" idx="10"/>
          </p:nvPr>
        </p:nvSpPr>
        <p:spPr/>
        <p:txBody>
          <a:bodyPr/>
          <a:lstStyle/>
          <a:p>
            <a:pPr>
              <a:defRPr/>
            </a:pPr>
            <a:fld id="{537E2E77-CED1-4E84-91C2-4E0176ECD4FC}" type="slidenum">
              <a:rPr lang="en-US" smtClean="0"/>
              <a:pPr>
                <a:defRPr/>
              </a:pPr>
              <a:t>7</a:t>
            </a:fld>
            <a:endParaRPr lang="en-US" dirty="0"/>
          </a:p>
        </p:txBody>
      </p:sp>
      <p:sp>
        <p:nvSpPr>
          <p:cNvPr id="4" name="Text Placeholder 3">
            <a:extLst>
              <a:ext uri="{FF2B5EF4-FFF2-40B4-BE49-F238E27FC236}">
                <a16:creationId xmlns:a16="http://schemas.microsoft.com/office/drawing/2014/main" id="{ED28F520-C8DD-8D6A-B547-43BE4E771F0B}"/>
              </a:ext>
            </a:extLst>
          </p:cNvPr>
          <p:cNvSpPr>
            <a:spLocks noGrp="1"/>
          </p:cNvSpPr>
          <p:nvPr>
            <p:ph type="body" sz="quarter" idx="12"/>
          </p:nvPr>
        </p:nvSpPr>
        <p:spPr>
          <a:xfrm>
            <a:off x="352425" y="1395367"/>
            <a:ext cx="8439150" cy="943099"/>
          </a:xfrm>
        </p:spPr>
        <p:txBody>
          <a:bodyPr vert="horz" lIns="0" tIns="0" rIns="0" bIns="0" rtlCol="0" anchor="t">
            <a:noAutofit/>
          </a:bodyPr>
          <a:lstStyle/>
          <a:p>
            <a:r>
              <a:rPr lang="en-SG" sz="3200" dirty="0"/>
              <a:t>INTERIOR MASS &amp; ECONOMY WALL PAINT</a:t>
            </a:r>
          </a:p>
        </p:txBody>
      </p:sp>
    </p:spTree>
    <p:extLst>
      <p:ext uri="{BB962C8B-B14F-4D97-AF65-F5344CB8AC3E}">
        <p14:creationId xmlns:p14="http://schemas.microsoft.com/office/powerpoint/2010/main" val="41641905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Inspire Interior – Glow</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675756832"/>
              </p:ext>
            </p:extLst>
          </p:nvPr>
        </p:nvGraphicFramePr>
        <p:xfrm>
          <a:off x="193627" y="787399"/>
          <a:ext cx="4115912" cy="2679826"/>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83610">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53038">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With activity around the house, the wall can easily get dirty and look dull. But usually Washable paint is more expensive than I can afford.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71040">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2700341872"/>
                  </a:ext>
                </a:extLst>
              </a:tr>
              <a:tr h="744346">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Inspire Interior Glow, interior wall with a high sheen finished that not only has </a:t>
                      </a:r>
                      <a:r>
                        <a:rPr lang="en-SG" sz="1100" b="1" u="none" dirty="0">
                          <a:latin typeface="Open Sans" panose="020B0606030504020204" pitchFamily="34" charset="0"/>
                          <a:ea typeface="Open Sans" panose="020B0606030504020204" pitchFamily="34" charset="0"/>
                          <a:cs typeface="Open Sans" panose="020B0606030504020204" pitchFamily="34" charset="0"/>
                        </a:rPr>
                        <a:t>ChromaBrite </a:t>
                      </a:r>
                      <a:r>
                        <a:rPr lang="en-SG" sz="1100" b="0" dirty="0">
                          <a:latin typeface="Open Sans" panose="020B0606030504020204" pitchFamily="34" charset="0"/>
                          <a:ea typeface="Open Sans" panose="020B0606030504020204" pitchFamily="34" charset="0"/>
                          <a:cs typeface="Open Sans" panose="020B0606030504020204" pitchFamily="34" charset="0"/>
                        </a:rPr>
                        <a:t>technology that can keep your wall brighter for longer.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4051482428"/>
                  </a:ext>
                </a:extLst>
              </a:tr>
              <a:tr h="271040">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02797">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Keep the wall looks beautiful, clean and safe . So, it becomes a fond destination for all the people I care about.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8" name="Rectangle: Diagonal Corners Rounded 7" descr="Yellow chair on light blue background">
            <a:extLst>
              <a:ext uri="{FF2B5EF4-FFF2-40B4-BE49-F238E27FC236}">
                <a16:creationId xmlns:a16="http://schemas.microsoft.com/office/drawing/2014/main" id="{463A00BC-F647-8EFD-DBDD-262CF5B11BD7}"/>
              </a:ext>
            </a:extLst>
          </p:cNvPr>
          <p:cNvSpPr/>
          <p:nvPr/>
        </p:nvSpPr>
        <p:spPr>
          <a:xfrm>
            <a:off x="4693297" y="787399"/>
            <a:ext cx="2381989" cy="1472767"/>
          </a:xfrm>
          <a:prstGeom prst="round2DiagRect">
            <a:avLst>
              <a:gd name="adj1" fmla="val 0"/>
              <a:gd name="adj2" fmla="val 14184"/>
            </a:avLst>
          </a:prstGeom>
          <a:blipFill dpi="0" rotWithShape="1">
            <a:blip r:embed="rId3"/>
            <a:srcRect/>
            <a:stretch>
              <a:fillRect l="-6994" t="-78309" r="-18096" b="-56126"/>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a:p>
        </p:txBody>
      </p:sp>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389546" y="2364606"/>
            <a:ext cx="832627" cy="207144"/>
          </a:xfrm>
          <a:prstGeom prst="rect">
            <a:avLst/>
          </a:prstGeom>
          <a:noFill/>
        </p:spPr>
        <p:txBody>
          <a:bodyPr wrap="square" lIns="0" tIns="0" rIns="0" bIns="0" rtlCol="0">
            <a:noAutofit/>
          </a:bodyPr>
          <a:lstStyle/>
          <a:p>
            <a:pPr algn="ctr"/>
            <a:r>
              <a:rPr lang="en-SG" sz="1000" b="1" dirty="0">
                <a:latin typeface="Colour Sans" panose="02000503030000020004" pitchFamily="2" charset="0"/>
              </a:rPr>
              <a:t>Available in</a:t>
            </a:r>
          </a:p>
          <a:p>
            <a:pPr algn="ctr"/>
            <a:r>
              <a:rPr lang="en-SG" sz="1000" dirty="0">
                <a:latin typeface="Colour Sans" panose="02000503030000020004" pitchFamily="2" charset="0"/>
              </a:rPr>
              <a:t>1L, 5L, 18L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2864356312"/>
              </p:ext>
            </p:extLst>
          </p:nvPr>
        </p:nvGraphicFramePr>
        <p:xfrm>
          <a:off x="193626" y="3982941"/>
          <a:ext cx="3334456" cy="907717"/>
        </p:xfrm>
        <a:graphic>
          <a:graphicData uri="http://schemas.openxmlformats.org/drawingml/2006/table">
            <a:tbl>
              <a:tblPr firstRow="1" bandRow="1">
                <a:tableStyleId>{2D5ABB26-0587-4C30-8999-92F81FD0307C}</a:tableStyleId>
              </a:tblPr>
              <a:tblGrid>
                <a:gridCol w="1541226">
                  <a:extLst>
                    <a:ext uri="{9D8B030D-6E8A-4147-A177-3AD203B41FA5}">
                      <a16:colId xmlns:a16="http://schemas.microsoft.com/office/drawing/2014/main" val="2714193207"/>
                    </a:ext>
                  </a:extLst>
                </a:gridCol>
                <a:gridCol w="1793230">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High Sheen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10-11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1100" b="0" i="0" u="none" strike="noStrike" kern="1200" cap="none" spc="0" normalizeH="0" baseline="0" noProof="0" dirty="0">
                          <a:ln>
                            <a:noFill/>
                          </a:ln>
                          <a:solidFill>
                            <a:srgbClr val="000000"/>
                          </a:solidFill>
                          <a:effectLst/>
                          <a:uLnTx/>
                          <a:uFillTx/>
                          <a:latin typeface="Colour Sans"/>
                          <a:ea typeface="+mn-ea"/>
                          <a:cs typeface="+mn-cs"/>
                        </a:rPr>
                        <a:t>Good Opacity</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 Ready Mix &gt;2,500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7" name="Picture 6" descr="Logo, company name&#10;&#10;Description automatically generated">
            <a:extLst>
              <a:ext uri="{FF2B5EF4-FFF2-40B4-BE49-F238E27FC236}">
                <a16:creationId xmlns:a16="http://schemas.microsoft.com/office/drawing/2014/main" id="{B9CE6D53-E43E-B50E-F887-FB53CB7D2D44}"/>
              </a:ext>
            </a:extLst>
          </p:cNvPr>
          <p:cNvPicPr>
            <a:picLocks noChangeAspect="1"/>
          </p:cNvPicPr>
          <p:nvPr/>
        </p:nvPicPr>
        <p:blipFill>
          <a:blip r:embed="rId4"/>
          <a:stretch>
            <a:fillRect/>
          </a:stretch>
        </p:blipFill>
        <p:spPr>
          <a:xfrm>
            <a:off x="3846851" y="2210271"/>
            <a:ext cx="2766309" cy="2766309"/>
          </a:xfrm>
          <a:prstGeom prst="rect">
            <a:avLst/>
          </a:prstGeom>
        </p:spPr>
      </p:pic>
      <p:pic>
        <p:nvPicPr>
          <p:cNvPr id="12" name="Picture 11" descr="A bucket of paint with a picture of a person and a child&#10;&#10;Description automatically generated">
            <a:extLst>
              <a:ext uri="{FF2B5EF4-FFF2-40B4-BE49-F238E27FC236}">
                <a16:creationId xmlns:a16="http://schemas.microsoft.com/office/drawing/2014/main" id="{C1187A4D-3971-84A8-7AE4-59EA7F562A73}"/>
              </a:ext>
            </a:extLst>
          </p:cNvPr>
          <p:cNvPicPr>
            <a:picLocks noChangeAspect="1"/>
          </p:cNvPicPr>
          <p:nvPr/>
        </p:nvPicPr>
        <p:blipFill>
          <a:blip r:embed="rId5"/>
          <a:stretch>
            <a:fillRect/>
          </a:stretch>
        </p:blipFill>
        <p:spPr>
          <a:xfrm>
            <a:off x="7151931" y="608797"/>
            <a:ext cx="1307859" cy="1829969"/>
          </a:xfrm>
          <a:prstGeom prst="rect">
            <a:avLst/>
          </a:prstGeom>
        </p:spPr>
      </p:pic>
      <p:pic>
        <p:nvPicPr>
          <p:cNvPr id="13" name="Picture 12">
            <a:extLst>
              <a:ext uri="{FF2B5EF4-FFF2-40B4-BE49-F238E27FC236}">
                <a16:creationId xmlns:a16="http://schemas.microsoft.com/office/drawing/2014/main" id="{A9740709-F26D-E4FE-6120-645D5708D2EA}"/>
              </a:ext>
            </a:extLst>
          </p:cNvPr>
          <p:cNvPicPr>
            <a:picLocks noChangeAspect="1"/>
          </p:cNvPicPr>
          <p:nvPr/>
        </p:nvPicPr>
        <p:blipFill>
          <a:blip r:embed="rId6"/>
          <a:stretch>
            <a:fillRect/>
          </a:stretch>
        </p:blipFill>
        <p:spPr>
          <a:xfrm>
            <a:off x="7203356" y="3015831"/>
            <a:ext cx="847417" cy="518205"/>
          </a:xfrm>
          <a:prstGeom prst="rect">
            <a:avLst/>
          </a:prstGeom>
        </p:spPr>
      </p:pic>
      <p:pic>
        <p:nvPicPr>
          <p:cNvPr id="14" name="Picture 13">
            <a:extLst>
              <a:ext uri="{FF2B5EF4-FFF2-40B4-BE49-F238E27FC236}">
                <a16:creationId xmlns:a16="http://schemas.microsoft.com/office/drawing/2014/main" id="{5C41F713-79B4-0AE7-BC1A-5E0BA9D202AD}"/>
              </a:ext>
            </a:extLst>
          </p:cNvPr>
          <p:cNvPicPr>
            <a:picLocks noChangeAspect="1"/>
          </p:cNvPicPr>
          <p:nvPr/>
        </p:nvPicPr>
        <p:blipFill>
          <a:blip r:embed="rId7"/>
          <a:stretch>
            <a:fillRect/>
          </a:stretch>
        </p:blipFill>
        <p:spPr>
          <a:xfrm>
            <a:off x="6001650" y="3041271"/>
            <a:ext cx="873873" cy="475598"/>
          </a:xfrm>
          <a:prstGeom prst="rect">
            <a:avLst/>
          </a:prstGeom>
        </p:spPr>
      </p:pic>
      <p:pic>
        <p:nvPicPr>
          <p:cNvPr id="16" name="Picture 15">
            <a:extLst>
              <a:ext uri="{FF2B5EF4-FFF2-40B4-BE49-F238E27FC236}">
                <a16:creationId xmlns:a16="http://schemas.microsoft.com/office/drawing/2014/main" id="{D3E0ED66-0B7C-8E5D-C1C9-29FE806C4AEB}"/>
              </a:ext>
            </a:extLst>
          </p:cNvPr>
          <p:cNvPicPr>
            <a:picLocks noChangeAspect="1"/>
          </p:cNvPicPr>
          <p:nvPr/>
        </p:nvPicPr>
        <p:blipFill>
          <a:blip r:embed="rId8"/>
          <a:stretch>
            <a:fillRect/>
          </a:stretch>
        </p:blipFill>
        <p:spPr>
          <a:xfrm>
            <a:off x="6744745" y="3673318"/>
            <a:ext cx="513215" cy="641823"/>
          </a:xfrm>
          <a:prstGeom prst="rect">
            <a:avLst/>
          </a:prstGeom>
        </p:spPr>
      </p:pic>
      <p:pic>
        <p:nvPicPr>
          <p:cNvPr id="19" name="Picture 18">
            <a:extLst>
              <a:ext uri="{FF2B5EF4-FFF2-40B4-BE49-F238E27FC236}">
                <a16:creationId xmlns:a16="http://schemas.microsoft.com/office/drawing/2014/main" id="{67EB20E6-A824-960F-FA5E-BFA745F26EAD}"/>
              </a:ext>
            </a:extLst>
          </p:cNvPr>
          <p:cNvPicPr>
            <a:picLocks noChangeAspect="1"/>
          </p:cNvPicPr>
          <p:nvPr/>
        </p:nvPicPr>
        <p:blipFill>
          <a:blip r:embed="rId9"/>
          <a:stretch>
            <a:fillRect/>
          </a:stretch>
        </p:blipFill>
        <p:spPr>
          <a:xfrm>
            <a:off x="7576729" y="3704681"/>
            <a:ext cx="645444" cy="645444"/>
          </a:xfrm>
          <a:prstGeom prst="rect">
            <a:avLst/>
          </a:prstGeom>
        </p:spPr>
      </p:pic>
      <p:pic>
        <p:nvPicPr>
          <p:cNvPr id="20" name="Picture 19">
            <a:extLst>
              <a:ext uri="{FF2B5EF4-FFF2-40B4-BE49-F238E27FC236}">
                <a16:creationId xmlns:a16="http://schemas.microsoft.com/office/drawing/2014/main" id="{8EA855F2-88DA-7B1D-90D9-9C2D3ADBEF53}"/>
              </a:ext>
            </a:extLst>
          </p:cNvPr>
          <p:cNvPicPr>
            <a:picLocks noChangeAspect="1"/>
          </p:cNvPicPr>
          <p:nvPr/>
        </p:nvPicPr>
        <p:blipFill rotWithShape="1">
          <a:blip r:embed="rId10"/>
          <a:srcRect l="-1" r="-5284" b="25701"/>
          <a:stretch/>
        </p:blipFill>
        <p:spPr>
          <a:xfrm>
            <a:off x="5928010" y="3719626"/>
            <a:ext cx="685150" cy="618295"/>
          </a:xfrm>
          <a:prstGeom prst="rect">
            <a:avLst/>
          </a:prstGeom>
        </p:spPr>
      </p:pic>
    </p:spTree>
    <p:extLst>
      <p:ext uri="{BB962C8B-B14F-4D97-AF65-F5344CB8AC3E}">
        <p14:creationId xmlns:p14="http://schemas.microsoft.com/office/powerpoint/2010/main" val="778212026"/>
      </p:ext>
    </p:extLst>
  </p:cSld>
  <p:clrMapOvr>
    <a:masterClrMapping/>
  </p:clrMapOvr>
  <p:extLst>
    <p:ext uri="{6950BFC3-D8DA-4A85-94F7-54DA5524770B}">
      <p188:commentRel xmlns:p188="http://schemas.microsoft.com/office/powerpoint/2018/8/main" r:id="rId2"/>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7">
            <a:extLst>
              <a:ext uri="{FF2B5EF4-FFF2-40B4-BE49-F238E27FC236}">
                <a16:creationId xmlns:a16="http://schemas.microsoft.com/office/drawing/2014/main" id="{4E24642E-B7A2-9315-9FE3-5E2F0A62D339}"/>
              </a:ext>
            </a:extLst>
          </p:cNvPr>
          <p:cNvSpPr txBox="1">
            <a:spLocks/>
          </p:cNvSpPr>
          <p:nvPr/>
        </p:nvSpPr>
        <p:spPr>
          <a:xfrm>
            <a:off x="118254" y="157592"/>
            <a:ext cx="6487573" cy="720000"/>
          </a:xfrm>
          <a:prstGeom prst="rect">
            <a:avLst/>
          </a:prstGeom>
        </p:spPr>
        <p:txBody>
          <a:bodyPr/>
          <a:lstStyle>
            <a:lvl1pPr marL="0" algn="l" defTabSz="914400" rtl="0" eaLnBrk="1" latinLnBrk="0" hangingPunct="1">
              <a:lnSpc>
                <a:spcPts val="2500"/>
              </a:lnSpc>
              <a:spcBef>
                <a:spcPct val="0"/>
              </a:spcBef>
              <a:buNone/>
              <a:defRPr lang="en-GB" sz="2500" b="1" kern="0">
                <a:solidFill>
                  <a:schemeClr val="accent1"/>
                </a:solidFill>
                <a:latin typeface="+mj-lt"/>
                <a:ea typeface="+mn-ea"/>
                <a:cs typeface="+mn-cs"/>
              </a:defRPr>
            </a:lvl1pPr>
          </a:lstStyle>
          <a:p>
            <a:r>
              <a:rPr lang="en-SG" dirty="0">
                <a:latin typeface="Colour Sans" panose="02000503030000020004" pitchFamily="2" charset="0"/>
              </a:rPr>
              <a:t>Dulux Inspire Interior – Smooth Sheen</a:t>
            </a:r>
          </a:p>
        </p:txBody>
      </p:sp>
      <p:graphicFrame>
        <p:nvGraphicFramePr>
          <p:cNvPr id="5" name="Table 5">
            <a:extLst>
              <a:ext uri="{FF2B5EF4-FFF2-40B4-BE49-F238E27FC236}">
                <a16:creationId xmlns:a16="http://schemas.microsoft.com/office/drawing/2014/main" id="{8A423271-13DB-2029-82A7-0B1B99A983D7}"/>
              </a:ext>
            </a:extLst>
          </p:cNvPr>
          <p:cNvGraphicFramePr>
            <a:graphicFrameLocks noGrp="1"/>
          </p:cNvGraphicFramePr>
          <p:nvPr>
            <p:extLst>
              <p:ext uri="{D42A27DB-BD31-4B8C-83A1-F6EECF244321}">
                <p14:modId xmlns:p14="http://schemas.microsoft.com/office/powerpoint/2010/main" val="749625188"/>
              </p:ext>
            </p:extLst>
          </p:nvPr>
        </p:nvGraphicFramePr>
        <p:xfrm>
          <a:off x="193627" y="787399"/>
          <a:ext cx="4115912" cy="2679826"/>
        </p:xfrm>
        <a:graphic>
          <a:graphicData uri="http://schemas.openxmlformats.org/drawingml/2006/table">
            <a:tbl>
              <a:tblPr firstRow="1" bandRow="1">
                <a:tableStyleId>{5940675A-B579-460E-94D1-54222C63F5DA}</a:tableStyleId>
              </a:tblPr>
              <a:tblGrid>
                <a:gridCol w="4115912">
                  <a:extLst>
                    <a:ext uri="{9D8B030D-6E8A-4147-A177-3AD203B41FA5}">
                      <a16:colId xmlns:a16="http://schemas.microsoft.com/office/drawing/2014/main" val="965239065"/>
                    </a:ext>
                  </a:extLst>
                </a:gridCol>
              </a:tblGrid>
              <a:tr h="283610">
                <a:tc>
                  <a:txBody>
                    <a:bodyPr/>
                    <a:lstStyle/>
                    <a:p>
                      <a:r>
                        <a:rPr lang="en-SG" sz="1400" b="1" dirty="0">
                          <a:latin typeface="Colour Sans" panose="02000503030000020004" pitchFamily="2" charset="0"/>
                        </a:rPr>
                        <a:t>Problem Statement</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1612227687"/>
                  </a:ext>
                </a:extLst>
              </a:tr>
              <a:tr h="553038">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With activity around the house, the wall can easily get dirty and look dull. But usually Washable paint is more expensive than I can afford.</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4008656066"/>
                  </a:ext>
                </a:extLst>
              </a:tr>
              <a:tr h="271040">
                <a:tc>
                  <a:txBody>
                    <a:bodyPr/>
                    <a:lstStyle/>
                    <a:p>
                      <a:r>
                        <a:rPr lang="en-SG" sz="1400" b="1" dirty="0">
                          <a:latin typeface="Colour Sans" panose="02000503030000020004" pitchFamily="2" charset="0"/>
                        </a:rPr>
                        <a:t>Solution</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2700341872"/>
                  </a:ext>
                </a:extLst>
              </a:tr>
              <a:tr h="744346">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Dulux Inspire Interior Smooth Sheen, interior wall with a mid sheen finished that not only has </a:t>
                      </a:r>
                      <a:r>
                        <a:rPr lang="en-SG" sz="1100" b="1" u="none" dirty="0">
                          <a:latin typeface="Open Sans" panose="020B0606030504020204" pitchFamily="34" charset="0"/>
                          <a:ea typeface="Open Sans" panose="020B0606030504020204" pitchFamily="34" charset="0"/>
                          <a:cs typeface="Open Sans" panose="020B0606030504020204" pitchFamily="34" charset="0"/>
                        </a:rPr>
                        <a:t>ChromaBrite </a:t>
                      </a:r>
                      <a:r>
                        <a:rPr lang="en-SG" sz="1100" b="0" dirty="0">
                          <a:latin typeface="Open Sans" panose="020B0606030504020204" pitchFamily="34" charset="0"/>
                          <a:ea typeface="Open Sans" panose="020B0606030504020204" pitchFamily="34" charset="0"/>
                          <a:cs typeface="Open Sans" panose="020B0606030504020204" pitchFamily="34" charset="0"/>
                        </a:rPr>
                        <a:t>technology that can keep your wall brighter for longer.</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89804"/>
                      </a:srgbClr>
                    </a:solidFill>
                  </a:tcPr>
                </a:tc>
                <a:extLst>
                  <a:ext uri="{0D108BD9-81ED-4DB2-BD59-A6C34878D82A}">
                    <a16:rowId xmlns:a16="http://schemas.microsoft.com/office/drawing/2014/main" val="4051482428"/>
                  </a:ext>
                </a:extLst>
              </a:tr>
              <a:tr h="271040">
                <a:tc>
                  <a:txBody>
                    <a:bodyPr/>
                    <a:lstStyle/>
                    <a:p>
                      <a:r>
                        <a:rPr lang="en-SG" sz="1400" b="1" dirty="0">
                          <a:latin typeface="Colour Sans" panose="02000503030000020004" pitchFamily="2" charset="0"/>
                        </a:rPr>
                        <a:t>Benefits</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95432199"/>
                  </a:ext>
                </a:extLst>
              </a:tr>
              <a:tr h="402797">
                <a:tc>
                  <a:txBody>
                    <a:bodyPr/>
                    <a:lstStyle/>
                    <a:p>
                      <a:r>
                        <a:rPr lang="en-SG" sz="1100" b="0" dirty="0">
                          <a:latin typeface="Open Sans" panose="020B0606030504020204" pitchFamily="34" charset="0"/>
                          <a:ea typeface="Open Sans" panose="020B0606030504020204" pitchFamily="34" charset="0"/>
                          <a:cs typeface="Open Sans" panose="020B0606030504020204" pitchFamily="34" charset="0"/>
                        </a:rPr>
                        <a:t>Keep the wall looks beautiful, clean and safe . So, it becomes a fond destination for all the people I care about. </a:t>
                      </a:r>
                    </a:p>
                  </a:txBody>
                  <a:tcPr>
                    <a:lnL w="12700" cmpd="sng">
                      <a:noFill/>
                    </a:lnL>
                    <a:lnR w="12700" cmpd="sng">
                      <a:noFill/>
                    </a:lnR>
                    <a:lnT w="12700" cmpd="sng">
                      <a:noFill/>
                    </a:lnT>
                    <a:lnB w="12700" cmpd="sng">
                      <a:noFill/>
                    </a:lnB>
                    <a:lnTlToBr w="12700" cmpd="sng">
                      <a:noFill/>
                      <a:prstDash val="solid"/>
                    </a:lnTlToBr>
                    <a:lnBlToTr w="12700" cmpd="sng">
                      <a:noFill/>
                      <a:prstDash val="solid"/>
                    </a:lnBlToTr>
                    <a:solidFill>
                      <a:srgbClr val="BEF1FF">
                        <a:alpha val="74902"/>
                      </a:srgbClr>
                    </a:solidFill>
                  </a:tcPr>
                </a:tc>
                <a:extLst>
                  <a:ext uri="{0D108BD9-81ED-4DB2-BD59-A6C34878D82A}">
                    <a16:rowId xmlns:a16="http://schemas.microsoft.com/office/drawing/2014/main" val="2564437496"/>
                  </a:ext>
                </a:extLst>
              </a:tr>
            </a:tbl>
          </a:graphicData>
        </a:graphic>
      </p:graphicFrame>
      <p:sp>
        <p:nvSpPr>
          <p:cNvPr id="17" name="TextBox 16">
            <a:extLst>
              <a:ext uri="{FF2B5EF4-FFF2-40B4-BE49-F238E27FC236}">
                <a16:creationId xmlns:a16="http://schemas.microsoft.com/office/drawing/2014/main" id="{2C1BCB6B-5C11-4256-50CE-FFE4CEE4EB7C}"/>
              </a:ext>
            </a:extLst>
          </p:cNvPr>
          <p:cNvSpPr txBox="1"/>
          <p:nvPr/>
        </p:nvSpPr>
        <p:spPr>
          <a:xfrm>
            <a:off x="135951" y="3719626"/>
            <a:ext cx="6372224" cy="307777"/>
          </a:xfrm>
          <a:prstGeom prst="rect">
            <a:avLst/>
          </a:prstGeom>
          <a:noFill/>
        </p:spPr>
        <p:txBody>
          <a:bodyPr wrap="square">
            <a:spAutoFit/>
          </a:bodyPr>
          <a:lstStyle/>
          <a:p>
            <a:r>
              <a:rPr lang="en-SG" sz="1400" b="1" dirty="0">
                <a:latin typeface="Colour Sans" panose="02000503030000020004" pitchFamily="2" charset="0"/>
              </a:rPr>
              <a:t>Product Features</a:t>
            </a:r>
          </a:p>
        </p:txBody>
      </p:sp>
      <p:sp>
        <p:nvSpPr>
          <p:cNvPr id="18" name="TextBox 17">
            <a:extLst>
              <a:ext uri="{FF2B5EF4-FFF2-40B4-BE49-F238E27FC236}">
                <a16:creationId xmlns:a16="http://schemas.microsoft.com/office/drawing/2014/main" id="{D4DDE5ED-7C22-5BE1-E861-85736BE8E62C}"/>
              </a:ext>
            </a:extLst>
          </p:cNvPr>
          <p:cNvSpPr txBox="1"/>
          <p:nvPr/>
        </p:nvSpPr>
        <p:spPr>
          <a:xfrm>
            <a:off x="7389546" y="2364606"/>
            <a:ext cx="832627" cy="207144"/>
          </a:xfrm>
          <a:prstGeom prst="rect">
            <a:avLst/>
          </a:prstGeom>
          <a:noFill/>
        </p:spPr>
        <p:txBody>
          <a:bodyPr wrap="square" lIns="0" tIns="0" rIns="0" bIns="0" rtlCol="0">
            <a:noAutofit/>
          </a:bodyPr>
          <a:lstStyle/>
          <a:p>
            <a:pPr algn="ctr"/>
            <a:r>
              <a:rPr lang="en-SG" sz="1000" b="1" dirty="0">
                <a:latin typeface="Colour Sans" panose="02000503030000020004" pitchFamily="2" charset="0"/>
              </a:rPr>
              <a:t>Available in</a:t>
            </a:r>
          </a:p>
          <a:p>
            <a:pPr algn="ctr"/>
            <a:r>
              <a:rPr lang="en-SG" sz="1000" dirty="0">
                <a:latin typeface="Colour Sans" panose="02000503030000020004" pitchFamily="2" charset="0"/>
              </a:rPr>
              <a:t>1L, 5L, 18L</a:t>
            </a:r>
          </a:p>
        </p:txBody>
      </p:sp>
      <p:graphicFrame>
        <p:nvGraphicFramePr>
          <p:cNvPr id="3" name="Table 2">
            <a:extLst>
              <a:ext uri="{FF2B5EF4-FFF2-40B4-BE49-F238E27FC236}">
                <a16:creationId xmlns:a16="http://schemas.microsoft.com/office/drawing/2014/main" id="{F3C27666-7664-22D5-04F1-6881AF75D24D}"/>
              </a:ext>
            </a:extLst>
          </p:cNvPr>
          <p:cNvGraphicFramePr>
            <a:graphicFrameLocks noGrp="1"/>
          </p:cNvGraphicFramePr>
          <p:nvPr>
            <p:extLst>
              <p:ext uri="{D42A27DB-BD31-4B8C-83A1-F6EECF244321}">
                <p14:modId xmlns:p14="http://schemas.microsoft.com/office/powerpoint/2010/main" val="3988473494"/>
              </p:ext>
            </p:extLst>
          </p:nvPr>
        </p:nvGraphicFramePr>
        <p:xfrm>
          <a:off x="193626" y="3982941"/>
          <a:ext cx="3344053" cy="907717"/>
        </p:xfrm>
        <a:graphic>
          <a:graphicData uri="http://schemas.openxmlformats.org/drawingml/2006/table">
            <a:tbl>
              <a:tblPr firstRow="1" bandRow="1">
                <a:tableStyleId>{2D5ABB26-0587-4C30-8999-92F81FD0307C}</a:tableStyleId>
              </a:tblPr>
              <a:tblGrid>
                <a:gridCol w="1545662">
                  <a:extLst>
                    <a:ext uri="{9D8B030D-6E8A-4147-A177-3AD203B41FA5}">
                      <a16:colId xmlns:a16="http://schemas.microsoft.com/office/drawing/2014/main" val="2714193207"/>
                    </a:ext>
                  </a:extLst>
                </a:gridCol>
                <a:gridCol w="1798391">
                  <a:extLst>
                    <a:ext uri="{9D8B030D-6E8A-4147-A177-3AD203B41FA5}">
                      <a16:colId xmlns:a16="http://schemas.microsoft.com/office/drawing/2014/main" val="402161752"/>
                    </a:ext>
                  </a:extLst>
                </a:gridCol>
              </a:tblGrid>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Finish</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indent="85725" algn="l" fontAlgn="b"/>
                      <a:r>
                        <a:rPr lang="en-SG" sz="1100" b="0" i="0" u="none" strike="noStrike" dirty="0">
                          <a:solidFill>
                            <a:srgbClr val="000000"/>
                          </a:solidFill>
                          <a:effectLst/>
                          <a:latin typeface="Colour Sans" panose="02000503030000020004" pitchFamily="2" charset="0"/>
                        </a:rPr>
                        <a:t>Mid Sheen </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2032774054"/>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Coverage</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10-11 m</a:t>
                      </a:r>
                      <a:r>
                        <a:rPr kumimoji="0" lang="en-SG" sz="1100" b="0" i="0" u="none" strike="noStrike" kern="1200" cap="none" spc="0" normalizeH="0" baseline="30000" noProof="0" dirty="0">
                          <a:ln>
                            <a:noFill/>
                          </a:ln>
                          <a:solidFill>
                            <a:srgbClr val="000000"/>
                          </a:solidFill>
                          <a:effectLst/>
                          <a:uLnTx/>
                          <a:uFillTx/>
                          <a:latin typeface="Colour Sans" panose="02000503030000020004" pitchFamily="2" charset="0"/>
                          <a:ea typeface="+mn-ea"/>
                          <a:cs typeface="+mn-cs"/>
                        </a:rPr>
                        <a:t>2</a:t>
                      </a: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/L</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461433506"/>
                  </a:ext>
                </a:extLst>
              </a:tr>
              <a:tr h="225004">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Opacity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rtl="0" eaLnBrk="1" fontAlgn="b" latinLnBrk="0" hangingPunct="1">
                        <a:lnSpc>
                          <a:spcPct val="100000"/>
                        </a:lnSpc>
                        <a:spcBef>
                          <a:spcPts val="0"/>
                        </a:spcBef>
                        <a:spcAft>
                          <a:spcPts val="0"/>
                        </a:spcAft>
                        <a:buClrTx/>
                        <a:buSzTx/>
                        <a:buFontTx/>
                        <a:buNone/>
                      </a:pPr>
                      <a:r>
                        <a:rPr lang="en-SG" sz="1100" b="0" i="0" u="none" strike="noStrike" kern="1200" cap="none" spc="0" normalizeH="0" baseline="0" noProof="0" dirty="0">
                          <a:ln>
                            <a:noFill/>
                          </a:ln>
                          <a:solidFill>
                            <a:srgbClr val="000000"/>
                          </a:solidFill>
                          <a:effectLst/>
                          <a:uLnTx/>
                          <a:uFillTx/>
                          <a:latin typeface="Colour Sans"/>
                          <a:ea typeface="+mn-ea"/>
                          <a:cs typeface="+mn-cs"/>
                        </a:rPr>
                        <a:t>Good Opacity</a:t>
                      </a:r>
                      <a:endPar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645133093"/>
                  </a:ext>
                </a:extLst>
              </a:tr>
              <a:tr h="232705">
                <a:tc>
                  <a:txBody>
                    <a:bodyPr/>
                    <a:lstStyle/>
                    <a:p>
                      <a:pPr marL="0" indent="85725" algn="l" fontAlgn="b"/>
                      <a:r>
                        <a:rPr lang="en-SG" sz="1100" b="0" u="none" strike="noStrike" dirty="0">
                          <a:effectLst/>
                          <a:latin typeface="Colour Sans" panose="02000503030000020004" pitchFamily="2" charset="0"/>
                          <a:ea typeface="Open Sans" panose="020B0606030504020204" pitchFamily="34" charset="0"/>
                          <a:cs typeface="Open Sans" panose="020B0606030504020204" pitchFamily="34" charset="0"/>
                        </a:rPr>
                        <a:t>Colour Availability</a:t>
                      </a:r>
                      <a:endParaRPr lang="en-SG" sz="1100" b="0" i="0" u="none" strike="noStrike" dirty="0">
                        <a:solidFill>
                          <a:srgbClr val="000000"/>
                        </a:solidFill>
                        <a:effectLst/>
                        <a:latin typeface="Colour Sans" panose="02000503030000020004" pitchFamily="2" charset="0"/>
                        <a:ea typeface="Open Sans" panose="020B0606030504020204" pitchFamily="34" charset="0"/>
                        <a:cs typeface="Open Sans" panose="020B0606030504020204" pitchFamily="34" charset="0"/>
                      </a:endParaRP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solidFill>
                      <a:schemeClr val="tx2">
                        <a:lumMod val="20000"/>
                        <a:lumOff val="80000"/>
                      </a:schemeClr>
                    </a:solidFill>
                  </a:tcPr>
                </a:tc>
                <a:tc>
                  <a:txBody>
                    <a:bodyPr/>
                    <a:lstStyle/>
                    <a:p>
                      <a:pPr marL="0" marR="0" lvl="0" indent="85725" algn="l" defTabSz="914400" rtl="0" eaLnBrk="1" fontAlgn="b" latinLnBrk="0" hangingPunct="1">
                        <a:lnSpc>
                          <a:spcPct val="100000"/>
                        </a:lnSpc>
                        <a:spcBef>
                          <a:spcPts val="0"/>
                        </a:spcBef>
                        <a:spcAft>
                          <a:spcPts val="0"/>
                        </a:spcAft>
                        <a:buClrTx/>
                        <a:buSzTx/>
                        <a:buFontTx/>
                        <a:buNone/>
                        <a:tabLst/>
                        <a:defRPr/>
                      </a:pPr>
                      <a:r>
                        <a:rPr kumimoji="0" lang="en-SG" sz="1100" b="0" i="0" u="none" strike="noStrike" kern="1200" cap="none" spc="0" normalizeH="0" baseline="0" noProof="0" dirty="0">
                          <a:ln>
                            <a:noFill/>
                          </a:ln>
                          <a:solidFill>
                            <a:srgbClr val="000000"/>
                          </a:solidFill>
                          <a:effectLst/>
                          <a:uLnTx/>
                          <a:uFillTx/>
                          <a:latin typeface="Colour Sans" panose="02000503030000020004" pitchFamily="2" charset="0"/>
                          <a:ea typeface="+mn-ea"/>
                          <a:cs typeface="+mn-cs"/>
                        </a:rPr>
                        <a:t>1 Ready Mix, &gt;2,200 colours</a:t>
                      </a:r>
                    </a:p>
                  </a:txBody>
                  <a:tcPr marL="0" marR="0" marT="0" marB="0" anchor="ctr">
                    <a:lnL w="12700" cap="flat" cmpd="sng" algn="ctr">
                      <a:solidFill>
                        <a:srgbClr val="B7B9BA"/>
                      </a:solidFill>
                      <a:prstDash val="solid"/>
                      <a:round/>
                      <a:headEnd type="none" w="med" len="med"/>
                      <a:tailEnd type="none" w="med" len="med"/>
                    </a:lnL>
                    <a:lnR w="12700" cap="flat" cmpd="sng" algn="ctr">
                      <a:solidFill>
                        <a:srgbClr val="B7B9BA"/>
                      </a:solidFill>
                      <a:prstDash val="solid"/>
                      <a:round/>
                      <a:headEnd type="none" w="med" len="med"/>
                      <a:tailEnd type="none" w="med" len="med"/>
                    </a:lnR>
                    <a:lnT w="12700" cap="flat" cmpd="sng" algn="ctr">
                      <a:solidFill>
                        <a:srgbClr val="B7B9BA"/>
                      </a:solidFill>
                      <a:prstDash val="solid"/>
                      <a:round/>
                      <a:headEnd type="none" w="med" len="med"/>
                      <a:tailEnd type="none" w="med" len="med"/>
                    </a:lnT>
                    <a:lnB w="12700" cap="flat" cmpd="sng" algn="ctr">
                      <a:solidFill>
                        <a:srgbClr val="B7B9BA"/>
                      </a:solidFill>
                      <a:prstDash val="solid"/>
                      <a:round/>
                      <a:headEnd type="none" w="med" len="med"/>
                      <a:tailEnd type="none" w="med" len="med"/>
                    </a:lnB>
                  </a:tcPr>
                </a:tc>
                <a:extLst>
                  <a:ext uri="{0D108BD9-81ED-4DB2-BD59-A6C34878D82A}">
                    <a16:rowId xmlns:a16="http://schemas.microsoft.com/office/drawing/2014/main" val="3968812223"/>
                  </a:ext>
                </a:extLst>
              </a:tr>
            </a:tbl>
          </a:graphicData>
        </a:graphic>
      </p:graphicFrame>
      <p:pic>
        <p:nvPicPr>
          <p:cNvPr id="13" name="Picture 12">
            <a:extLst>
              <a:ext uri="{FF2B5EF4-FFF2-40B4-BE49-F238E27FC236}">
                <a16:creationId xmlns:a16="http://schemas.microsoft.com/office/drawing/2014/main" id="{A9740709-F26D-E4FE-6120-645D5708D2EA}"/>
              </a:ext>
            </a:extLst>
          </p:cNvPr>
          <p:cNvPicPr>
            <a:picLocks noChangeAspect="1"/>
          </p:cNvPicPr>
          <p:nvPr/>
        </p:nvPicPr>
        <p:blipFill>
          <a:blip r:embed="rId2"/>
          <a:stretch>
            <a:fillRect/>
          </a:stretch>
        </p:blipFill>
        <p:spPr>
          <a:xfrm>
            <a:off x="7203356" y="3015831"/>
            <a:ext cx="847417" cy="518205"/>
          </a:xfrm>
          <a:prstGeom prst="rect">
            <a:avLst/>
          </a:prstGeom>
        </p:spPr>
      </p:pic>
      <p:pic>
        <p:nvPicPr>
          <p:cNvPr id="14" name="Picture 13">
            <a:extLst>
              <a:ext uri="{FF2B5EF4-FFF2-40B4-BE49-F238E27FC236}">
                <a16:creationId xmlns:a16="http://schemas.microsoft.com/office/drawing/2014/main" id="{5C41F713-79B4-0AE7-BC1A-5E0BA9D202AD}"/>
              </a:ext>
            </a:extLst>
          </p:cNvPr>
          <p:cNvPicPr>
            <a:picLocks noChangeAspect="1"/>
          </p:cNvPicPr>
          <p:nvPr/>
        </p:nvPicPr>
        <p:blipFill>
          <a:blip r:embed="rId3"/>
          <a:stretch>
            <a:fillRect/>
          </a:stretch>
        </p:blipFill>
        <p:spPr>
          <a:xfrm>
            <a:off x="6001650" y="3041271"/>
            <a:ext cx="873873" cy="475598"/>
          </a:xfrm>
          <a:prstGeom prst="rect">
            <a:avLst/>
          </a:prstGeom>
        </p:spPr>
      </p:pic>
      <p:pic>
        <p:nvPicPr>
          <p:cNvPr id="16" name="Picture 15">
            <a:extLst>
              <a:ext uri="{FF2B5EF4-FFF2-40B4-BE49-F238E27FC236}">
                <a16:creationId xmlns:a16="http://schemas.microsoft.com/office/drawing/2014/main" id="{D3E0ED66-0B7C-8E5D-C1C9-29FE806C4AEB}"/>
              </a:ext>
            </a:extLst>
          </p:cNvPr>
          <p:cNvPicPr>
            <a:picLocks noChangeAspect="1"/>
          </p:cNvPicPr>
          <p:nvPr/>
        </p:nvPicPr>
        <p:blipFill>
          <a:blip r:embed="rId4"/>
          <a:stretch>
            <a:fillRect/>
          </a:stretch>
        </p:blipFill>
        <p:spPr>
          <a:xfrm>
            <a:off x="6744745" y="3673318"/>
            <a:ext cx="513215" cy="641823"/>
          </a:xfrm>
          <a:prstGeom prst="rect">
            <a:avLst/>
          </a:prstGeom>
        </p:spPr>
      </p:pic>
      <p:pic>
        <p:nvPicPr>
          <p:cNvPr id="19" name="Picture 18">
            <a:extLst>
              <a:ext uri="{FF2B5EF4-FFF2-40B4-BE49-F238E27FC236}">
                <a16:creationId xmlns:a16="http://schemas.microsoft.com/office/drawing/2014/main" id="{67EB20E6-A824-960F-FA5E-BFA745F26EAD}"/>
              </a:ext>
            </a:extLst>
          </p:cNvPr>
          <p:cNvPicPr>
            <a:picLocks noChangeAspect="1"/>
          </p:cNvPicPr>
          <p:nvPr/>
        </p:nvPicPr>
        <p:blipFill>
          <a:blip r:embed="rId5"/>
          <a:stretch>
            <a:fillRect/>
          </a:stretch>
        </p:blipFill>
        <p:spPr>
          <a:xfrm>
            <a:off x="7576729" y="3704681"/>
            <a:ext cx="645444" cy="645444"/>
          </a:xfrm>
          <a:prstGeom prst="rect">
            <a:avLst/>
          </a:prstGeom>
        </p:spPr>
      </p:pic>
      <p:pic>
        <p:nvPicPr>
          <p:cNvPr id="9" name="Picture 8" descr="A can of paint with a blue lid&#10;&#10;Description automatically generated">
            <a:extLst>
              <a:ext uri="{FF2B5EF4-FFF2-40B4-BE49-F238E27FC236}">
                <a16:creationId xmlns:a16="http://schemas.microsoft.com/office/drawing/2014/main" id="{36CE161C-FCFA-1D60-DCFE-F335EA03FC60}"/>
              </a:ext>
            </a:extLst>
          </p:cNvPr>
          <p:cNvPicPr>
            <a:picLocks noChangeAspect="1"/>
          </p:cNvPicPr>
          <p:nvPr/>
        </p:nvPicPr>
        <p:blipFill>
          <a:blip r:embed="rId6"/>
          <a:stretch>
            <a:fillRect/>
          </a:stretch>
        </p:blipFill>
        <p:spPr>
          <a:xfrm>
            <a:off x="7122527" y="630715"/>
            <a:ext cx="1307859" cy="1829968"/>
          </a:xfrm>
          <a:prstGeom prst="rect">
            <a:avLst/>
          </a:prstGeom>
        </p:spPr>
      </p:pic>
      <p:sp>
        <p:nvSpPr>
          <p:cNvPr id="10" name="Rectangle: Diagonal Corners Rounded 9" descr="Yellow paint applied with a paint roller on a grey surface">
            <a:extLst>
              <a:ext uri="{FF2B5EF4-FFF2-40B4-BE49-F238E27FC236}">
                <a16:creationId xmlns:a16="http://schemas.microsoft.com/office/drawing/2014/main" id="{CCC2E6D1-6E5D-49CD-1322-40C0CC306759}"/>
              </a:ext>
            </a:extLst>
          </p:cNvPr>
          <p:cNvSpPr/>
          <p:nvPr/>
        </p:nvSpPr>
        <p:spPr>
          <a:xfrm>
            <a:off x="4618804" y="820925"/>
            <a:ext cx="2381989" cy="1472767"/>
          </a:xfrm>
          <a:prstGeom prst="round2DiagRect">
            <a:avLst>
              <a:gd name="adj1" fmla="val 0"/>
              <a:gd name="adj2" fmla="val 14184"/>
            </a:avLst>
          </a:prstGeom>
          <a:blipFill dpi="0" rotWithShape="1">
            <a:blip r:embed="rId7">
              <a:extLst>
                <a:ext uri="{28A0092B-C50C-407E-A947-70E740481C1C}">
                  <a14:useLocalDpi xmlns:a14="http://schemas.microsoft.com/office/drawing/2010/main" val="0"/>
                </a:ext>
              </a:extLst>
            </a:blip>
            <a:srcRect/>
            <a:stretch>
              <a:fillRect/>
            </a:stretch>
          </a:blipFill>
          <a:ln w="3175">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t" anchorCtr="0"/>
          <a:lstStyle/>
          <a:p>
            <a:pPr algn="l"/>
            <a:endParaRPr lang="en-SG" dirty="0"/>
          </a:p>
        </p:txBody>
      </p:sp>
      <p:pic>
        <p:nvPicPr>
          <p:cNvPr id="11" name="Picture 10">
            <a:extLst>
              <a:ext uri="{FF2B5EF4-FFF2-40B4-BE49-F238E27FC236}">
                <a16:creationId xmlns:a16="http://schemas.microsoft.com/office/drawing/2014/main" id="{8961A2D9-8A23-90B2-459E-232405AB5D60}"/>
              </a:ext>
            </a:extLst>
          </p:cNvPr>
          <p:cNvPicPr>
            <a:picLocks noChangeAspect="1"/>
          </p:cNvPicPr>
          <p:nvPr/>
        </p:nvPicPr>
        <p:blipFill>
          <a:blip r:embed="rId8"/>
          <a:stretch>
            <a:fillRect/>
          </a:stretch>
        </p:blipFill>
        <p:spPr>
          <a:xfrm>
            <a:off x="4609259" y="2886889"/>
            <a:ext cx="1167808" cy="1294293"/>
          </a:xfrm>
          <a:prstGeom prst="rect">
            <a:avLst/>
          </a:prstGeom>
        </p:spPr>
      </p:pic>
      <p:pic>
        <p:nvPicPr>
          <p:cNvPr id="20" name="Picture 19">
            <a:extLst>
              <a:ext uri="{FF2B5EF4-FFF2-40B4-BE49-F238E27FC236}">
                <a16:creationId xmlns:a16="http://schemas.microsoft.com/office/drawing/2014/main" id="{FBF5BE6A-2543-CB64-7478-FBDA60EC70B5}"/>
              </a:ext>
            </a:extLst>
          </p:cNvPr>
          <p:cNvPicPr>
            <a:picLocks noChangeAspect="1"/>
          </p:cNvPicPr>
          <p:nvPr/>
        </p:nvPicPr>
        <p:blipFill rotWithShape="1">
          <a:blip r:embed="rId9"/>
          <a:srcRect l="-1" r="-5284" b="25701"/>
          <a:stretch/>
        </p:blipFill>
        <p:spPr>
          <a:xfrm>
            <a:off x="5935317" y="3700776"/>
            <a:ext cx="685150" cy="618295"/>
          </a:xfrm>
          <a:prstGeom prst="rect">
            <a:avLst/>
          </a:prstGeom>
        </p:spPr>
      </p:pic>
    </p:spTree>
    <p:extLst>
      <p:ext uri="{BB962C8B-B14F-4D97-AF65-F5344CB8AC3E}">
        <p14:creationId xmlns:p14="http://schemas.microsoft.com/office/powerpoint/2010/main" val="3533665102"/>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heme/theme1.xml><?xml version="1.0" encoding="utf-8"?>
<a:theme xmlns:a="http://schemas.openxmlformats.org/drawingml/2006/main" name="AN_Functions_16x9">
  <a:themeElements>
    <a:clrScheme name="AkzoNobel">
      <a:dk1>
        <a:srgbClr val="000000"/>
      </a:dk1>
      <a:lt1>
        <a:srgbClr val="FFFFFF"/>
      </a:lt1>
      <a:dk2>
        <a:srgbClr val="868688"/>
      </a:dk2>
      <a:lt2>
        <a:srgbClr val="B7B9BA"/>
      </a:lt2>
      <a:accent1>
        <a:srgbClr val="005192"/>
      </a:accent1>
      <a:accent2>
        <a:srgbClr val="56378A"/>
      </a:accent2>
      <a:accent3>
        <a:srgbClr val="952D98"/>
      </a:accent3>
      <a:accent4>
        <a:srgbClr val="C3004A"/>
      </a:accent4>
      <a:accent5>
        <a:srgbClr val="0092BB"/>
      </a:accent5>
      <a:accent6>
        <a:srgbClr val="44697D"/>
      </a:accent6>
      <a:hlink>
        <a:srgbClr val="008BC5"/>
      </a:hlink>
      <a:folHlink>
        <a:srgbClr val="005192"/>
      </a:folHlink>
    </a:clrScheme>
    <a:fontScheme name="AkzoNobe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lIns="0" tIns="0" rIns="0" bIns="0" rtlCol="0" anchor="t" anchorCtr="0"/>
      <a:lstStyle>
        <a:defPPr algn="l">
          <a:defRPr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w="6350">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noAutofit/>
      </a:bodyPr>
      <a:lstStyle>
        <a:defPPr>
          <a:defRPr sz="1400" b="0" dirty="0" smtClean="0"/>
        </a:defPPr>
      </a:lstStyle>
    </a:txDef>
  </a:objectDefaults>
  <a:extraClrSchemeLst/>
  <a:custClrLst>
    <a:custClr name="AN Dark Blue">
      <a:srgbClr val="005192"/>
    </a:custClr>
    <a:custClr name="AN Purple">
      <a:srgbClr val="56378A"/>
    </a:custClr>
    <a:custClr name="AN Violet">
      <a:srgbClr val="952D98"/>
    </a:custClr>
    <a:custClr name="AN Fuchsia">
      <a:srgbClr val="C3004A"/>
    </a:custClr>
    <a:custClr name="AN Turquoise">
      <a:srgbClr val="0092BB"/>
    </a:custClr>
    <a:custClr name="AN Gray Blue">
      <a:srgbClr val="44697D"/>
    </a:custClr>
    <a:custClr name="AN Gray">
      <a:srgbClr val="868688"/>
    </a:custClr>
    <a:custClr name=" ">
      <a:srgbClr val="FFFFFF"/>
    </a:custClr>
    <a:custClr name=" ">
      <a:srgbClr val="FFFFFF"/>
    </a:custClr>
    <a:custClr name=" ">
      <a:srgbClr val="FFFFFF"/>
    </a:custClr>
    <a:custClr name="AN Light Blue">
      <a:srgbClr val="008BC5"/>
    </a:custClr>
    <a:custClr name="AN Pale Purple">
      <a:srgbClr val="C5BBDA"/>
    </a:custClr>
    <a:custClr name="AN Pale Violet">
      <a:srgbClr val="C966CD"/>
    </a:custClr>
    <a:custClr name="AN Pale Fuchsia">
      <a:srgbClr val="E64487"/>
    </a:custClr>
    <a:custClr name="AN Pale Turquoise">
      <a:srgbClr val="55BECF"/>
    </a:custClr>
    <a:custClr name="AN Pale Gray Blue">
      <a:srgbClr val="B9C9D0"/>
    </a:custClr>
    <a:custClr name="AN Pale Gray">
      <a:srgbClr val="B7B9BA"/>
    </a:custClr>
  </a:custClrLst>
  <a:extLst>
    <a:ext uri="{05A4C25C-085E-4340-85A3-A5531E510DB2}">
      <thm15:themeFamily xmlns:thm15="http://schemas.microsoft.com/office/thememl/2012/main" name="AN_Template_16x9_20180322.potx" id="{95D95A4F-F007-4B1E-9B31-0B34B8171606}" vid="{4852B979-E21C-4D34-B29B-103F9C9CF613}"/>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p:properties xmlns:p="http://schemas.microsoft.com/office/2006/metadata/properties" xmlns:xsi="http://www.w3.org/2001/XMLSchema-instance" xmlns:pc="http://schemas.microsoft.com/office/infopath/2007/PartnerControls">
  <documentManagement>
    <TaxCatchAll xmlns="4fab6e6a-9d73-4e0c-873f-95a2af16e75c" xsi:nil="true"/>
    <d32ae41130da493b86132e3a953071f9 xmlns="4fab6e6a-9d73-4e0c-873f-95a2af16e75c">
      <Terms xmlns="http://schemas.microsoft.com/office/infopath/2007/PartnerControls"/>
    </d32ae41130da493b86132e3a953071f9>
    <ocd95ad6b8e04e7f842942825668fbb5 xmlns="4fab6e6a-9d73-4e0c-873f-95a2af16e75c">
      <Terms xmlns="http://schemas.microsoft.com/office/infopath/2007/PartnerControls"/>
    </ocd95ad6b8e04e7f842942825668fbb5>
    <mda0baadc97c4db7badb76e25463554a xmlns="4fab6e6a-9d73-4e0c-873f-95a2af16e75c">
      <Terms xmlns="http://schemas.microsoft.com/office/infopath/2007/PartnerControls"/>
    </mda0baadc97c4db7badb76e25463554a>
    <aa8db5530e2a45348bde7c5817e341ff xmlns="4fab6e6a-9d73-4e0c-873f-95a2af16e75c">
      <Terms xmlns="http://schemas.microsoft.com/office/infopath/2007/PartnerControls"/>
    </aa8db5530e2a45348bde7c5817e341ff>
    <mae7e2ab67634575ac873c82e00fa1a0 xmlns="4fab6e6a-9d73-4e0c-873f-95a2af16e75c">
      <Terms xmlns="http://schemas.microsoft.com/office/infopath/2007/PartnerControls"/>
    </mae7e2ab67634575ac873c82e00fa1a0>
    <j66dce8a783c450aa3780bca39aa40ce xmlns="4fab6e6a-9d73-4e0c-873f-95a2af16e75c">
      <Terms xmlns="http://schemas.microsoft.com/office/infopath/2007/PartnerControls"/>
    </j66dce8a783c450aa3780bca39aa40ce>
    <cc2dd03876fb497f97efb31ac36a49be xmlns="4fab6e6a-9d73-4e0c-873f-95a2af16e75c">
      <Terms xmlns="http://schemas.microsoft.com/office/infopath/2007/PartnerControls"/>
    </cc2dd03876fb497f97efb31ac36a49be>
    <a3d9eac3772e4880895b85fe254adfa9 xmlns="4fab6e6a-9d73-4e0c-873f-95a2af16e75c">
      <Terms xmlns="http://schemas.microsoft.com/office/infopath/2007/PartnerControls"/>
    </a3d9eac3772e4880895b85fe254adfa9>
    <g9029d403c5c40e3b969b18adb6fd5b9 xmlns="4fab6e6a-9d73-4e0c-873f-95a2af16e75c">
      <Terms xmlns="http://schemas.microsoft.com/office/infopath/2007/PartnerControls"/>
    </g9029d403c5c40e3b969b18adb6fd5b9>
    <d20803f3fe4247919b9b759f5e362834 xmlns="4fab6e6a-9d73-4e0c-873f-95a2af16e75c">
      <Terms xmlns="http://schemas.microsoft.com/office/infopath/2007/PartnerControls"/>
    </d20803f3fe4247919b9b759f5e362834>
    <labc0929767c4783b2d8fa740ca218b7 xmlns="4fab6e6a-9d73-4e0c-873f-95a2af16e75c">
      <Terms xmlns="http://schemas.microsoft.com/office/infopath/2007/PartnerControls"/>
    </labc0929767c4783b2d8fa740ca218b7>
    <ef1fcb5509b14f4497a7b17975627e9f xmlns="4fab6e6a-9d73-4e0c-873f-95a2af16e75c">
      <Terms xmlns="http://schemas.microsoft.com/office/infopath/2007/PartnerControls"/>
    </ef1fcb5509b14f4497a7b17975627e9f>
    <i7bf91362ff6412db9e6f8c4b81f26b3 xmlns="4fab6e6a-9d73-4e0c-873f-95a2af16e75c">
      <Terms xmlns="http://schemas.microsoft.com/office/infopath/2007/PartnerControls"/>
    </i7bf91362ff6412db9e6f8c4b81f26b3>
    <d085d8b774b34c079f4d06fc1b85e285 xmlns="4fab6e6a-9d73-4e0c-873f-95a2af16e75c">
      <Terms xmlns="http://schemas.microsoft.com/office/infopath/2007/PartnerControls"/>
    </d085d8b774b34c079f4d06fc1b85e285>
    <ol_Department xmlns="http://schemas.microsoft.com/sharepoint/v3" xsi:nil="true"/>
    <_dlc_DocId xmlns="7dc9010c-46e6-4946-b720-0daeb4a043eb">SPOSC00008-351303162-39100</_dlc_DocId>
    <_dlc_DocIdUrl xmlns="7dc9010c-46e6-4946-b720-0daeb4a043eb">
      <Url>https://akzonobel.sharepoint.com/sites/SC00008/T13201/_layouts/15/DocIdRedir.aspx?ID=SPOSC00008-351303162-39100</Url>
      <Description>SPOSC00008-351303162-39100</Description>
    </_dlc_DocIdUrl>
  </documentManagement>
</p:properties>
</file>

<file path=customXml/item2.xml><?xml version="1.0" encoding="utf-8"?>
<ct:contentTypeSchema xmlns:ct="http://schemas.microsoft.com/office/2006/metadata/contentType" xmlns:ma="http://schemas.microsoft.com/office/2006/metadata/properties/metaAttributes" ct:_="" ma:_="" ma:contentTypeName="AN Working Document" ma:contentTypeID="0x0101005C1BEE2454CD7640B6C1B8BA67C5522501003075CCE47238AE46A7103EB058253FA4" ma:contentTypeVersion="117" ma:contentTypeDescription="Create a new document." ma:contentTypeScope="" ma:versionID="e18937166cb4437a4acefc0441a84a00">
  <xsd:schema xmlns:xsd="http://www.w3.org/2001/XMLSchema" xmlns:xs="http://www.w3.org/2001/XMLSchema" xmlns:p="http://schemas.microsoft.com/office/2006/metadata/properties" xmlns:ns1="http://schemas.microsoft.com/sharepoint/v3" xmlns:ns2="4fab6e6a-9d73-4e0c-873f-95a2af16e75c" xmlns:ns3="7dc9010c-46e6-4946-b720-0daeb4a043eb" targetNamespace="http://schemas.microsoft.com/office/2006/metadata/properties" ma:root="true" ma:fieldsID="0bf93d1e2f6e3e6f91e8ac93987f56da" ns1:_="" ns2:_="" ns3:_="">
    <xsd:import namespace="http://schemas.microsoft.com/sharepoint/v3"/>
    <xsd:import namespace="4fab6e6a-9d73-4e0c-873f-95a2af16e75c"/>
    <xsd:import namespace="7dc9010c-46e6-4946-b720-0daeb4a043eb"/>
    <xsd:element name="properties">
      <xsd:complexType>
        <xsd:sequence>
          <xsd:element name="documentManagement">
            <xsd:complexType>
              <xsd:all>
                <xsd:element ref="ns2:g9029d403c5c40e3b969b18adb6fd5b9" minOccurs="0"/>
                <xsd:element ref="ns2:TaxCatchAll" minOccurs="0"/>
                <xsd:element ref="ns2:TaxCatchAllLabel" minOccurs="0"/>
                <xsd:element ref="ns2:cc2dd03876fb497f97efb31ac36a49be" minOccurs="0"/>
                <xsd:element ref="ns2:d085d8b774b34c079f4d06fc1b85e285" minOccurs="0"/>
                <xsd:element ref="ns2:ocd95ad6b8e04e7f842942825668fbb5" minOccurs="0"/>
                <xsd:element ref="ns1:ol_Department" minOccurs="0"/>
                <xsd:element ref="ns2:mae7e2ab67634575ac873c82e00fa1a0" minOccurs="0"/>
                <xsd:element ref="ns2:mda0baadc97c4db7badb76e25463554a" minOccurs="0"/>
                <xsd:element ref="ns2:ef1fcb5509b14f4497a7b17975627e9f" minOccurs="0"/>
                <xsd:element ref="ns2:aa8db5530e2a45348bde7c5817e341ff" minOccurs="0"/>
                <xsd:element ref="ns2:a3d9eac3772e4880895b85fe254adfa9" minOccurs="0"/>
                <xsd:element ref="ns2:j66dce8a783c450aa3780bca39aa40ce" minOccurs="0"/>
                <xsd:element ref="ns2:i7bf91362ff6412db9e6f8c4b81f26b3" minOccurs="0"/>
                <xsd:element ref="ns2:labc0929767c4783b2d8fa740ca218b7" minOccurs="0"/>
                <xsd:element ref="ns2:d20803f3fe4247919b9b759f5e362834" minOccurs="0"/>
                <xsd:element ref="ns2:d32ae41130da493b86132e3a953071f9" minOccurs="0"/>
                <xsd:element ref="ns3:_dlc_DocId" minOccurs="0"/>
                <xsd:element ref="ns3:_dlc_DocIdUrl" minOccurs="0"/>
                <xsd:element ref="ns3:_dlc_DocIdPersistI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ol_Department" ma:index="18" nillable="true" ma:displayName="Department" ma:internalName="ol_Department">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4fab6e6a-9d73-4e0c-873f-95a2af16e75c" elementFormDefault="qualified">
    <xsd:import namespace="http://schemas.microsoft.com/office/2006/documentManagement/types"/>
    <xsd:import namespace="http://schemas.microsoft.com/office/infopath/2007/PartnerControls"/>
    <xsd:element name="g9029d403c5c40e3b969b18adb6fd5b9" ma:index="8" ma:taxonomy="true" ma:internalName="g9029d403c5c40e3b969b18adb6fd5b9" ma:taxonomyFieldName="AN_x002d_BusinessAreaCode" ma:displayName="Business Area Code" ma:readOnly="false" ma:default="" ma:fieldId="{09029d40-3c5c-40e3-b969-b18adb6fd5b9}" ma:taxonomyMulti="true" ma:sspId="34817a06-5577-4462-8781-9851d056e4aa" ma:termSetId="4be3c42f-e5b6-4330-9300-cb1919e8b84c" ma:anchorId="00000000-0000-0000-0000-000000000000" ma:open="false" ma:isKeyword="false">
      <xsd:complexType>
        <xsd:sequence>
          <xsd:element ref="pc:Terms" minOccurs="0" maxOccurs="1"/>
        </xsd:sequence>
      </xsd:complexType>
    </xsd:element>
    <xsd:element name="TaxCatchAll" ma:index="9" nillable="true" ma:displayName="Taxonomy Catch All Column" ma:hidden="true" ma:list="{5a065d3e-d8d4-41f1-944f-59bda982b42f}" ma:internalName="TaxCatchAll" ma:showField="CatchAllData" ma:web="7dc9010c-46e6-4946-b720-0daeb4a043eb">
      <xsd:complexType>
        <xsd:complexContent>
          <xsd:extension base="dms:MultiChoiceLookup">
            <xsd:sequence>
              <xsd:element name="Value" type="dms:Lookup" maxOccurs="unbounded" minOccurs="0" nillable="true"/>
            </xsd:sequence>
          </xsd:extension>
        </xsd:complexContent>
      </xsd:complexType>
    </xsd:element>
    <xsd:element name="TaxCatchAllLabel" ma:index="10" nillable="true" ma:displayName="Taxonomy Catch All Column1" ma:hidden="true" ma:list="{5a065d3e-d8d4-41f1-944f-59bda982b42f}" ma:internalName="TaxCatchAllLabel" ma:readOnly="true" ma:showField="CatchAllDataLabel" ma:web="7dc9010c-46e6-4946-b720-0daeb4a043eb">
      <xsd:complexType>
        <xsd:complexContent>
          <xsd:extension base="dms:MultiChoiceLookup">
            <xsd:sequence>
              <xsd:element name="Value" type="dms:Lookup" maxOccurs="unbounded" minOccurs="0" nillable="true"/>
            </xsd:sequence>
          </xsd:extension>
        </xsd:complexContent>
      </xsd:complexType>
    </xsd:element>
    <xsd:element name="cc2dd03876fb497f97efb31ac36a49be" ma:index="12" ma:taxonomy="true" ma:internalName="cc2dd03876fb497f97efb31ac36a49be" ma:taxonomyFieldName="AN_x002d_BusinessAreaName" ma:displayName="Business Area Name" ma:readOnly="false" ma:default="" ma:fieldId="{cc2dd038-76fb-497f-97ef-b31ac36a49be}" ma:taxonomyMulti="true" ma:sspId="34817a06-5577-4462-8781-9851d056e4aa" ma:termSetId="b4ba9ded-7c82-449c-8669-f58e84b8420c" ma:anchorId="00000000-0000-0000-0000-000000000000" ma:open="false" ma:isKeyword="false">
      <xsd:complexType>
        <xsd:sequence>
          <xsd:element ref="pc:Terms" minOccurs="0" maxOccurs="1"/>
        </xsd:sequence>
      </xsd:complexType>
    </xsd:element>
    <xsd:element name="d085d8b774b34c079f4d06fc1b85e285" ma:index="14" ma:taxonomy="true" ma:internalName="d085d8b774b34c079f4d06fc1b85e285" ma:taxonomyFieldName="AN_x002d_BusinessUnitCode" ma:displayName="Business Unit Code" ma:default="" ma:fieldId="{d085d8b7-74b3-4c07-9f4d-06fc1b85e285}" ma:taxonomyMulti="true" ma:sspId="34817a06-5577-4462-8781-9851d056e4aa" ma:termSetId="18ce08ee-805a-48c8-8f23-d5b3bf5757ba" ma:anchorId="00000000-0000-0000-0000-000000000000" ma:open="false" ma:isKeyword="false">
      <xsd:complexType>
        <xsd:sequence>
          <xsd:element ref="pc:Terms" minOccurs="0" maxOccurs="1"/>
        </xsd:sequence>
      </xsd:complexType>
    </xsd:element>
    <xsd:element name="ocd95ad6b8e04e7f842942825668fbb5" ma:index="16" ma:taxonomy="true" ma:internalName="ocd95ad6b8e04e7f842942825668fbb5" ma:taxonomyFieldName="AN_x002d_BusinessUnitName" ma:displayName="Business Unit Name" ma:default="" ma:fieldId="{8cd95ad6-b8e0-4e7f-8429-42825668fbb5}" ma:taxonomyMulti="true" ma:sspId="34817a06-5577-4462-8781-9851d056e4aa" ma:termSetId="065ab6a1-3071-4584-b682-6da83ab86c5a" ma:anchorId="00000000-0000-0000-0000-000000000000" ma:open="false" ma:isKeyword="false">
      <xsd:complexType>
        <xsd:sequence>
          <xsd:element ref="pc:Terms" minOccurs="0" maxOccurs="1"/>
        </xsd:sequence>
      </xsd:complexType>
    </xsd:element>
    <xsd:element name="mae7e2ab67634575ac873c82e00fa1a0" ma:index="19" ma:taxonomy="true" ma:internalName="mae7e2ab67634575ac873c82e00fa1a0" ma:taxonomyFieldName="AN_x002d_TopicArea" ma:displayName="Topic Area" ma:fieldId="{6ae7e2ab-6763-4575-ac87-3c82e00fa1a0}" ma:sspId="34817a06-5577-4462-8781-9851d056e4aa" ma:termSetId="b40e0041-f740-470c-9d94-0b547bccd21a" ma:anchorId="00000000-0000-0000-0000-000000000000" ma:open="false" ma:isKeyword="false">
      <xsd:complexType>
        <xsd:sequence>
          <xsd:element ref="pc:Terms" minOccurs="0" maxOccurs="1"/>
        </xsd:sequence>
      </xsd:complexType>
    </xsd:element>
    <xsd:element name="mda0baadc97c4db7badb76e25463554a" ma:index="21" ma:taxonomy="true" ma:internalName="mda0baadc97c4db7badb76e25463554a" ma:taxonomyFieldName="AN_x002d_CountryCode" ma:displayName="Country Code" ma:default="" ma:fieldId="{6da0baad-c97c-4db7-badb-76e25463554a}" ma:taxonomyMulti="true" ma:sspId="34817a06-5577-4462-8781-9851d056e4aa" ma:termSetId="7cb3b333-7ce8-493a-8c70-f93807ff97dd" ma:anchorId="00000000-0000-0000-0000-000000000000" ma:open="false" ma:isKeyword="false">
      <xsd:complexType>
        <xsd:sequence>
          <xsd:element ref="pc:Terms" minOccurs="0" maxOccurs="1"/>
        </xsd:sequence>
      </xsd:complexType>
    </xsd:element>
    <xsd:element name="ef1fcb5509b14f4497a7b17975627e9f" ma:index="23" ma:taxonomy="true" ma:internalName="ef1fcb5509b14f4497a7b17975627e9f" ma:taxonomyFieldName="AN_x002d_CountryName" ma:displayName="Country Name" ma:default="" ma:fieldId="{ef1fcb55-09b1-4f44-97a7-b17975627e9f}" ma:taxonomyMulti="true" ma:sspId="34817a06-5577-4462-8781-9851d056e4aa" ma:termSetId="82f4b838-eff4-4f3c-a1fd-2b4ec7e3b9d2" ma:anchorId="00000000-0000-0000-0000-000000000000" ma:open="false" ma:isKeyword="false">
      <xsd:complexType>
        <xsd:sequence>
          <xsd:element ref="pc:Terms" minOccurs="0" maxOccurs="1"/>
        </xsd:sequence>
      </xsd:complexType>
    </xsd:element>
    <xsd:element name="aa8db5530e2a45348bde7c5817e341ff" ma:index="25" ma:taxonomy="true" ma:internalName="aa8db5530e2a45348bde7c5817e341ff" ma:taxonomyFieldName="AN_x002d_SecurityClass" ma:displayName="Security Class" ma:fieldId="{aa8db553-0e2a-4534-8bde-7c5817e341ff}" ma:sspId="34817a06-5577-4462-8781-9851d056e4aa" ma:termSetId="aa54f70f-17d9-40ad-be86-41ba6aadaa28" ma:anchorId="00000000-0000-0000-0000-000000000000" ma:open="false" ma:isKeyword="false">
      <xsd:complexType>
        <xsd:sequence>
          <xsd:element ref="pc:Terms" minOccurs="0" maxOccurs="1"/>
        </xsd:sequence>
      </xsd:complexType>
    </xsd:element>
    <xsd:element name="a3d9eac3772e4880895b85fe254adfa9" ma:index="27" ma:taxonomy="true" ma:internalName="a3d9eac3772e4880895b85fe254adfa9" ma:taxonomyFieldName="AN_x002d_RegionCode" ma:displayName="Region Code" ma:fieldId="{a3d9eac3-772e-4880-895b-85fe254adfa9}" ma:sspId="34817a06-5577-4462-8781-9851d056e4aa" ma:termSetId="4b6f7656-1c15-4149-a07f-5ccc2445063c" ma:anchorId="00000000-0000-0000-0000-000000000000" ma:open="false" ma:isKeyword="false">
      <xsd:complexType>
        <xsd:sequence>
          <xsd:element ref="pc:Terms" minOccurs="0" maxOccurs="1"/>
        </xsd:sequence>
      </xsd:complexType>
    </xsd:element>
    <xsd:element name="j66dce8a783c450aa3780bca39aa40ce" ma:index="29" ma:taxonomy="true" ma:internalName="j66dce8a783c450aa3780bca39aa40ce" ma:taxonomyFieldName="AN_x002d_RegionName" ma:displayName="Region Name" ma:fieldId="{366dce8a-783c-450a-a378-0bca39aa40ce}" ma:sspId="34817a06-5577-4462-8781-9851d056e4aa" ma:termSetId="6ed19847-4020-4c57-904e-b70bd42e29c6" ma:anchorId="00000000-0000-0000-0000-000000000000" ma:open="false" ma:isKeyword="false">
      <xsd:complexType>
        <xsd:sequence>
          <xsd:element ref="pc:Terms" minOccurs="0" maxOccurs="1"/>
        </xsd:sequence>
      </xsd:complexType>
    </xsd:element>
    <xsd:element name="i7bf91362ff6412db9e6f8c4b81f26b3" ma:index="31" ma:taxonomy="true" ma:internalName="i7bf91362ff6412db9e6f8c4b81f26b3" ma:taxonomyFieldName="AN_x002d_ClusterCode" ma:displayName="Cluster Code" ma:fieldId="{27bf9136-2ff6-412d-b9e6-f8c4b81f26b3}" ma:sspId="34817a06-5577-4462-8781-9851d056e4aa" ma:termSetId="d5563a6b-3c50-42f9-a70e-dd40e3934e9f" ma:anchorId="00000000-0000-0000-0000-000000000000" ma:open="false" ma:isKeyword="false">
      <xsd:complexType>
        <xsd:sequence>
          <xsd:element ref="pc:Terms" minOccurs="0" maxOccurs="1"/>
        </xsd:sequence>
      </xsd:complexType>
    </xsd:element>
    <xsd:element name="labc0929767c4783b2d8fa740ca218b7" ma:index="33" ma:taxonomy="true" ma:internalName="labc0929767c4783b2d8fa740ca218b7" ma:taxonomyFieldName="AN_x002d_ClusterName" ma:displayName="Cluster Name" ma:fieldId="{5abc0929-767c-4783-b2d8-fa740ca218b7}" ma:sspId="34817a06-5577-4462-8781-9851d056e4aa" ma:termSetId="948d2c6f-5048-46cd-906c-1ac4b0e271e4" ma:anchorId="00000000-0000-0000-0000-000000000000" ma:open="false" ma:isKeyword="false">
      <xsd:complexType>
        <xsd:sequence>
          <xsd:element ref="pc:Terms" minOccurs="0" maxOccurs="1"/>
        </xsd:sequence>
      </xsd:complexType>
    </xsd:element>
    <xsd:element name="d20803f3fe4247919b9b759f5e362834" ma:index="35" ma:taxonomy="true" ma:internalName="d20803f3fe4247919b9b759f5e362834" ma:taxonomyFieldName="AN_x002d_SiteCode" ma:displayName="Site Code" ma:fieldId="{d20803f3-fe42-4791-9b9b-759f5e362834}" ma:sspId="34817a06-5577-4462-8781-9851d056e4aa" ma:termSetId="ba35cd31-86dc-4463-99fb-47af86809616" ma:anchorId="00000000-0000-0000-0000-000000000000" ma:open="false" ma:isKeyword="false">
      <xsd:complexType>
        <xsd:sequence>
          <xsd:element ref="pc:Terms" minOccurs="0" maxOccurs="1"/>
        </xsd:sequence>
      </xsd:complexType>
    </xsd:element>
    <xsd:element name="d32ae41130da493b86132e3a953071f9" ma:index="37" ma:taxonomy="true" ma:internalName="d32ae41130da493b86132e3a953071f9" ma:taxonomyFieldName="AN_x002d_SiteName" ma:displayName="Site Name" ma:fieldId="{d32ae411-30da-493b-8613-2e3a953071f9}" ma:sspId="34817a06-5577-4462-8781-9851d056e4aa" ma:termSetId="cd6c1a7e-5fc1-459f-98cf-50c16f72822f" ma:anchorId="00000000-0000-0000-0000-000000000000" ma:open="fals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7dc9010c-46e6-4946-b720-0daeb4a043eb" elementFormDefault="qualified">
    <xsd:import namespace="http://schemas.microsoft.com/office/2006/documentManagement/types"/>
    <xsd:import namespace="http://schemas.microsoft.com/office/infopath/2007/PartnerControls"/>
    <xsd:element name="_dlc_DocId" ma:index="39" nillable="true" ma:displayName="Document ID Value" ma:description="The value of the document ID assigned to this item." ma:indexed="true" ma:internalName="_dlc_DocId" ma:readOnly="true">
      <xsd:simpleType>
        <xsd:restriction base="dms:Text"/>
      </xsd:simpleType>
    </xsd:element>
    <xsd:element name="_dlc_DocIdUrl" ma:index="40" nillable="true" ma:displayName="Document ID" ma:description="Permanent link to this document." ma:hidden="true" ma:internalName="_dlc_DocIdUrl" ma:readOnly="true">
      <xsd:complexType>
        <xsd:complexContent>
          <xsd:extension base="dms:URL">
            <xsd:sequence>
              <xsd:element name="Url" type="dms:ValidUrl" minOccurs="0" nillable="true"/>
              <xsd:element name="Description" type="xsd:string" nillable="true"/>
            </xsd:sequence>
          </xsd:extension>
        </xsd:complexContent>
      </xsd:complexType>
    </xsd:element>
    <xsd:element name="_dlc_DocIdPersistId" ma:index="41" nillable="true" ma:displayName="Persist ID" ma:description="Keep ID on add." ma:hidden="true" ma:internalName="_dlc_DocIdPersistId" ma:readOnly="true">
      <xsd:simpleType>
        <xsd:restriction base="dms:Boolea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mso-contentType ?>
<FormTemplates xmlns="http://schemas.microsoft.com/sharepoint/v3/contenttype/forms">
  <Display>DocumentLibraryForm</Display>
  <Edit>DocumentLibraryForm</Edit>
  <New>DocumentLibraryForm</New>
</FormTemplates>
</file>

<file path=customXml/item4.xml><?xml version="1.0" encoding="utf-8"?>
<?mso-contentType ?>
<SharedContentType xmlns="Microsoft.SharePoint.Taxonomy.ContentTypeSync" SourceId="34817a06-5577-4462-8781-9851d056e4aa" ContentTypeId="0x0101005C1BEE2454CD7640B6C1B8BA67C5522501" PreviousValue="false"/>
</file>

<file path=customXml/item5.xml><?xml version="1.0" encoding="utf-8"?>
<?mso-contentType ?>
<spe:Receivers xmlns:spe="http://schemas.microsoft.com/sharepoint/events">
  <Receiver>
    <Name>Document ID Generator</Name>
    <Synchronization>Synchronous</Synchronization>
    <Type>10001</Type>
    <SequenceNumber>1000</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10002</Type>
    <SequenceNumber>1001</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10004</Type>
    <SequenceNumber>1002</SequenceNumber>
    <Url/>
    <Assembly>Microsoft.Office.DocumentManagement, Version=16.0.0.0, Culture=neutral, PublicKeyToken=71e9bce111e9429c</Assembly>
    <Class>Microsoft.Office.DocumentManagement.Internal.DocIdHandler</Class>
    <Data/>
    <Filter/>
  </Receiver>
  <Receiver>
    <Name>Document ID Generator</Name>
    <Synchronization>Synchronous</Synchronization>
    <Type>10006</Type>
    <SequenceNumber>1003</SequenceNumber>
    <Url/>
    <Assembly>Microsoft.Office.DocumentManagement, Version=16.0.0.0, Culture=neutral, PublicKeyToken=71e9bce111e9429c</Assembly>
    <Class>Microsoft.Office.DocumentManagement.Internal.DocIdHandler</Class>
    <Data/>
    <Filter/>
  </Receiver>
</spe:Receivers>
</file>

<file path=customXml/itemProps1.xml><?xml version="1.0" encoding="utf-8"?>
<ds:datastoreItem xmlns:ds="http://schemas.openxmlformats.org/officeDocument/2006/customXml" ds:itemID="{92ADD383-4814-4551-9297-977BB227C3DD}">
  <ds:schemaRefs>
    <ds:schemaRef ds:uri="http://purl.org/dc/terms/"/>
    <ds:schemaRef ds:uri="7ed3b638-00de-4663-89e0-a1286bd63b1e"/>
    <ds:schemaRef ds:uri="http://schemas.microsoft.com/office/2006/documentManagement/types"/>
    <ds:schemaRef ds:uri="http://purl.org/dc/elements/1.1/"/>
    <ds:schemaRef ds:uri="http://schemas.microsoft.com/office/infopath/2007/PartnerControls"/>
    <ds:schemaRef ds:uri="53d3363e-6b01-4859-af2f-4d1be14fc86d"/>
    <ds:schemaRef ds:uri="http://schemas.openxmlformats.org/package/2006/metadata/core-properties"/>
    <ds:schemaRef ds:uri="http://schemas.microsoft.com/office/2006/metadata/properties"/>
    <ds:schemaRef ds:uri="http://www.w3.org/XML/1998/namespace"/>
    <ds:schemaRef ds:uri="http://purl.org/dc/dcmitype/"/>
  </ds:schemaRefs>
</ds:datastoreItem>
</file>

<file path=customXml/itemProps2.xml><?xml version="1.0" encoding="utf-8"?>
<ds:datastoreItem xmlns:ds="http://schemas.openxmlformats.org/officeDocument/2006/customXml" ds:itemID="{821452FA-2352-4C8B-8406-C86BC17F02D3}"/>
</file>

<file path=customXml/itemProps3.xml><?xml version="1.0" encoding="utf-8"?>
<ds:datastoreItem xmlns:ds="http://schemas.openxmlformats.org/officeDocument/2006/customXml" ds:itemID="{C7A039A4-6082-47FD-BD53-10DFBA491F4C}">
  <ds:schemaRefs>
    <ds:schemaRef ds:uri="http://schemas.microsoft.com/sharepoint/v3/contenttype/forms"/>
  </ds:schemaRefs>
</ds:datastoreItem>
</file>

<file path=customXml/itemProps4.xml><?xml version="1.0" encoding="utf-8"?>
<ds:datastoreItem xmlns:ds="http://schemas.openxmlformats.org/officeDocument/2006/customXml" ds:itemID="{B2666AC5-94BC-43EA-838C-17CD2F89B44E}"/>
</file>

<file path=customXml/itemProps5.xml><?xml version="1.0" encoding="utf-8"?>
<ds:datastoreItem xmlns:ds="http://schemas.openxmlformats.org/officeDocument/2006/customXml" ds:itemID="{9268ADF6-6AAF-4CCB-A2C1-1E5160DF141D}"/>
</file>

<file path=docProps/app.xml><?xml version="1.0" encoding="utf-8"?>
<Properties xmlns="http://schemas.openxmlformats.org/officeDocument/2006/extended-properties" xmlns:vt="http://schemas.openxmlformats.org/officeDocument/2006/docPropsVTypes">
  <Template>blank</Template>
  <TotalTime>1209</TotalTime>
  <Words>4449</Words>
  <Application>Microsoft Office PowerPoint</Application>
  <PresentationFormat>On-screen Show (16:9)</PresentationFormat>
  <Paragraphs>684</Paragraphs>
  <Slides>40</Slides>
  <Notes>0</Notes>
  <HiddenSlides>0</HiddenSlides>
  <MMClips>0</MMClips>
  <ScaleCrop>false</ScaleCrop>
  <HeadingPairs>
    <vt:vector size="4" baseType="variant">
      <vt:variant>
        <vt:lpstr>Theme</vt:lpstr>
      </vt:variant>
      <vt:variant>
        <vt:i4>1</vt:i4>
      </vt:variant>
      <vt:variant>
        <vt:lpstr>Slide Titles</vt:lpstr>
      </vt:variant>
      <vt:variant>
        <vt:i4>40</vt:i4>
      </vt:variant>
    </vt:vector>
  </HeadingPairs>
  <TitlesOfParts>
    <vt:vector size="41" baseType="lpstr">
      <vt:lpstr>AN_Functions_16x9</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Akzonobel</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1-2-3</dc:title>
  <dc:creator>Usman Hafaz</dc:creator>
  <dc:description>v3.2</dc:description>
  <cp:lastModifiedBy>Yew Huay Tan</cp:lastModifiedBy>
  <cp:revision>399</cp:revision>
  <dcterms:created xsi:type="dcterms:W3CDTF">2022-11-16T00:47:05Z</dcterms:created>
  <dcterms:modified xsi:type="dcterms:W3CDTF">2023-07-27T00:48:10Z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0x0101005C1BEE2454CD7640B6C1B8BA67C5522501003075CCE47238AE46A7103EB058253FA4</vt:lpwstr>
  </property>
  <property fmtid="{D5CDD505-2E9C-101B-9397-08002B2CF9AE}" pid="3" name="_dlc_DocIdItemGuid">
    <vt:lpwstr>f3be7f12-b3df-462c-8fdb-4a6e4f97f23d</vt:lpwstr>
  </property>
  <property fmtid="{D5CDD505-2E9C-101B-9397-08002B2CF9AE}" pid="4" name="AN-ClusterCode">
    <vt:lpwstr/>
  </property>
  <property fmtid="{D5CDD505-2E9C-101B-9397-08002B2CF9AE}" pid="5" name="AN-ClusterName">
    <vt:lpwstr/>
  </property>
  <property fmtid="{D5CDD505-2E9C-101B-9397-08002B2CF9AE}" pid="6" name="MediaServiceImageTags">
    <vt:lpwstr/>
  </property>
  <property fmtid="{D5CDD505-2E9C-101B-9397-08002B2CF9AE}" pid="7" name="AN-BusinessUnitCode">
    <vt:lpwstr/>
  </property>
  <property fmtid="{D5CDD505-2E9C-101B-9397-08002B2CF9AE}" pid="8" name="AN-CountryName">
    <vt:lpwstr/>
  </property>
  <property fmtid="{D5CDD505-2E9C-101B-9397-08002B2CF9AE}" pid="9" name="AN-SecurityClass">
    <vt:lpwstr/>
  </property>
  <property fmtid="{D5CDD505-2E9C-101B-9397-08002B2CF9AE}" pid="10" name="lcf76f155ced4ddcb4097134ff3c332f">
    <vt:lpwstr/>
  </property>
  <property fmtid="{D5CDD505-2E9C-101B-9397-08002B2CF9AE}" pid="11" name="AN-BusinessAreaName">
    <vt:lpwstr/>
  </property>
  <property fmtid="{D5CDD505-2E9C-101B-9397-08002B2CF9AE}" pid="12" name="AN-BusinessUnitName">
    <vt:lpwstr/>
  </property>
  <property fmtid="{D5CDD505-2E9C-101B-9397-08002B2CF9AE}" pid="13" name="AN-SiteCode">
    <vt:lpwstr/>
  </property>
  <property fmtid="{D5CDD505-2E9C-101B-9397-08002B2CF9AE}" pid="14" name="AN-SiteName">
    <vt:lpwstr/>
  </property>
  <property fmtid="{D5CDD505-2E9C-101B-9397-08002B2CF9AE}" pid="15" name="AN_x002d_Keywords">
    <vt:lpwstr/>
  </property>
  <property fmtid="{D5CDD505-2E9C-101B-9397-08002B2CF9AE}" pid="16" name="AN-TopicArea">
    <vt:lpwstr/>
  </property>
  <property fmtid="{D5CDD505-2E9C-101B-9397-08002B2CF9AE}" pid="17" name="AN-RegionCode">
    <vt:lpwstr/>
  </property>
  <property fmtid="{D5CDD505-2E9C-101B-9397-08002B2CF9AE}" pid="18" name="ad2168abc306415a91d71ea6c7fad86b">
    <vt:lpwstr/>
  </property>
  <property fmtid="{D5CDD505-2E9C-101B-9397-08002B2CF9AE}" pid="19" name="AN-RegionName">
    <vt:lpwstr/>
  </property>
  <property fmtid="{D5CDD505-2E9C-101B-9397-08002B2CF9AE}" pid="20" name="AN-CountryCode">
    <vt:lpwstr/>
  </property>
  <property fmtid="{D5CDD505-2E9C-101B-9397-08002B2CF9AE}" pid="21" name="AN-BusinessAreaCode">
    <vt:lpwstr/>
  </property>
  <property fmtid="{D5CDD505-2E9C-101B-9397-08002B2CF9AE}" pid="22" name="AN-Keywords">
    <vt:lpwstr/>
  </property>
  <property fmtid="{D5CDD505-2E9C-101B-9397-08002B2CF9AE}" pid="23" name="_ExtendedDescription">
    <vt:lpwstr/>
  </property>
</Properties>
</file>